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xml" ContentType="application/inkml+xml"/>
  <Override PartName="/ppt/ink/ink2.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5"/>
  </p:notesMasterIdLst>
  <p:handoutMasterIdLst>
    <p:handoutMasterId r:id="rId56"/>
  </p:handoutMasterIdLst>
  <p:sldIdLst>
    <p:sldId id="3306" r:id="rId5"/>
    <p:sldId id="3308" r:id="rId6"/>
    <p:sldId id="3374" r:id="rId7"/>
    <p:sldId id="3386" r:id="rId8"/>
    <p:sldId id="3311" r:id="rId9"/>
    <p:sldId id="3376" r:id="rId10"/>
    <p:sldId id="3377" r:id="rId11"/>
    <p:sldId id="3346" r:id="rId12"/>
    <p:sldId id="3378" r:id="rId13"/>
    <p:sldId id="3379" r:id="rId14"/>
    <p:sldId id="3380" r:id="rId15"/>
    <p:sldId id="3300" r:id="rId16"/>
    <p:sldId id="3392" r:id="rId17"/>
    <p:sldId id="3393" r:id="rId18"/>
    <p:sldId id="3394" r:id="rId19"/>
    <p:sldId id="3395" r:id="rId20"/>
    <p:sldId id="3383" r:id="rId21"/>
    <p:sldId id="655" r:id="rId22"/>
    <p:sldId id="641" r:id="rId23"/>
    <p:sldId id="657" r:id="rId24"/>
    <p:sldId id="656" r:id="rId25"/>
    <p:sldId id="642" r:id="rId26"/>
    <p:sldId id="654" r:id="rId27"/>
    <p:sldId id="3396" r:id="rId28"/>
    <p:sldId id="3382" r:id="rId29"/>
    <p:sldId id="3387" r:id="rId30"/>
    <p:sldId id="3388" r:id="rId31"/>
    <p:sldId id="3389" r:id="rId32"/>
    <p:sldId id="3390" r:id="rId33"/>
    <p:sldId id="3391" r:id="rId34"/>
    <p:sldId id="3355" r:id="rId35"/>
    <p:sldId id="3385" r:id="rId36"/>
    <p:sldId id="3357" r:id="rId37"/>
    <p:sldId id="3360" r:id="rId38"/>
    <p:sldId id="3361" r:id="rId39"/>
    <p:sldId id="3372" r:id="rId40"/>
    <p:sldId id="3384" r:id="rId41"/>
    <p:sldId id="3373" r:id="rId42"/>
    <p:sldId id="3365" r:id="rId43"/>
    <p:sldId id="3366" r:id="rId44"/>
    <p:sldId id="3367" r:id="rId45"/>
    <p:sldId id="3368" r:id="rId46"/>
    <p:sldId id="3369" r:id="rId47"/>
    <p:sldId id="3370" r:id="rId48"/>
    <p:sldId id="3371" r:id="rId49"/>
    <p:sldId id="3351" r:id="rId50"/>
    <p:sldId id="3352" r:id="rId51"/>
    <p:sldId id="3353" r:id="rId52"/>
    <p:sldId id="3354" r:id="rId53"/>
    <p:sldId id="3312" r:id="rId5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D Admin" initials="DA" lastIdx="1" clrIdx="0">
    <p:extLst>
      <p:ext uri="{19B8F6BF-5375-455C-9EA6-DF929625EA0E}">
        <p15:presenceInfo xmlns:p15="http://schemas.microsoft.com/office/powerpoint/2012/main" userId="DoD Admin" providerId="None"/>
      </p:ext>
    </p:extLst>
  </p:cmAuthor>
  <p:cmAuthor id="2" name="Marken, Wayne" initials="WRM" lastIdx="2" clrIdx="1">
    <p:extLst>
      <p:ext uri="{19B8F6BF-5375-455C-9EA6-DF929625EA0E}">
        <p15:presenceInfo xmlns:p15="http://schemas.microsoft.com/office/powerpoint/2012/main" userId="Marken, Wayne" providerId="None"/>
      </p:ext>
    </p:extLst>
  </p:cmAuthor>
  <p:cmAuthor id="3" name="FuentesOtero, Joshua M SPC" initials="FJMS" lastIdx="1" clrIdx="2">
    <p:extLst>
      <p:ext uri="{19B8F6BF-5375-455C-9EA6-DF929625EA0E}">
        <p15:presenceInfo xmlns:p15="http://schemas.microsoft.com/office/powerpoint/2012/main" userId="S-1-5-21-3822721094-983390456-1902330015-194922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D86F1"/>
    <a:srgbClr val="0066CC"/>
    <a:srgbClr val="569DD8"/>
    <a:srgbClr val="0066FF"/>
    <a:srgbClr val="138600"/>
    <a:srgbClr val="FFFFFF"/>
    <a:srgbClr val="CC3300"/>
    <a:srgbClr val="FFCC66"/>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3A0A32-4B05-4745-AA5B-D2EA12497267}" v="32" dt="2023-04-21T20:24:51.0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8" d="100"/>
          <a:sy n="148" d="100"/>
        </p:scale>
        <p:origin x="4692" y="5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inorivera, Alfredo MAJ USARMY TRADOC (USA)" userId="5a6a38d7-b558-48a1-a21a-d4ad57b77a1c" providerId="ADAL" clId="{DF3A0A32-4B05-4745-AA5B-D2EA12497267}"/>
    <pc:docChg chg="undo redo custSel modSld">
      <pc:chgData name="Carinorivera, Alfredo MAJ USARMY TRADOC (USA)" userId="5a6a38d7-b558-48a1-a21a-d4ad57b77a1c" providerId="ADAL" clId="{DF3A0A32-4B05-4745-AA5B-D2EA12497267}" dt="2023-04-21T20:40:43.355" v="1805" actId="20577"/>
      <pc:docMkLst>
        <pc:docMk/>
      </pc:docMkLst>
      <pc:sldChg chg="modSp mod">
        <pc:chgData name="Carinorivera, Alfredo MAJ USARMY TRADOC (USA)" userId="5a6a38d7-b558-48a1-a21a-d4ad57b77a1c" providerId="ADAL" clId="{DF3A0A32-4B05-4745-AA5B-D2EA12497267}" dt="2023-04-21T20:13:55.370" v="928" actId="313"/>
        <pc:sldMkLst>
          <pc:docMk/>
          <pc:sldMk cId="1795300394" sldId="641"/>
        </pc:sldMkLst>
        <pc:spChg chg="mod">
          <ac:chgData name="Carinorivera, Alfredo MAJ USARMY TRADOC (USA)" userId="5a6a38d7-b558-48a1-a21a-d4ad57b77a1c" providerId="ADAL" clId="{DF3A0A32-4B05-4745-AA5B-D2EA12497267}" dt="2023-04-21T20:13:55.370" v="928" actId="313"/>
          <ac:spMkLst>
            <pc:docMk/>
            <pc:sldMk cId="1795300394" sldId="641"/>
            <ac:spMk id="12" creationId="{00000000-0000-0000-0000-000000000000}"/>
          </ac:spMkLst>
        </pc:spChg>
      </pc:sldChg>
      <pc:sldChg chg="modSp mod">
        <pc:chgData name="Carinorivera, Alfredo MAJ USARMY TRADOC (USA)" userId="5a6a38d7-b558-48a1-a21a-d4ad57b77a1c" providerId="ADAL" clId="{DF3A0A32-4B05-4745-AA5B-D2EA12497267}" dt="2023-04-21T20:19:01.656" v="1086" actId="20577"/>
        <pc:sldMkLst>
          <pc:docMk/>
          <pc:sldMk cId="2843888399" sldId="642"/>
        </pc:sldMkLst>
        <pc:spChg chg="mod">
          <ac:chgData name="Carinorivera, Alfredo MAJ USARMY TRADOC (USA)" userId="5a6a38d7-b558-48a1-a21a-d4ad57b77a1c" providerId="ADAL" clId="{DF3A0A32-4B05-4745-AA5B-D2EA12497267}" dt="2023-04-21T20:19:01.656" v="1086" actId="20577"/>
          <ac:spMkLst>
            <pc:docMk/>
            <pc:sldMk cId="2843888399" sldId="642"/>
            <ac:spMk id="12" creationId="{00000000-0000-0000-0000-000000000000}"/>
          </ac:spMkLst>
        </pc:spChg>
        <pc:spChg chg="mod">
          <ac:chgData name="Carinorivera, Alfredo MAJ USARMY TRADOC (USA)" userId="5a6a38d7-b558-48a1-a21a-d4ad57b77a1c" providerId="ADAL" clId="{DF3A0A32-4B05-4745-AA5B-D2EA12497267}" dt="2023-04-21T20:17:10.806" v="1035" actId="1076"/>
          <ac:spMkLst>
            <pc:docMk/>
            <pc:sldMk cId="2843888399" sldId="642"/>
            <ac:spMk id="16" creationId="{F914E18B-B506-39A2-F1D4-86C00381CD6A}"/>
          </ac:spMkLst>
        </pc:spChg>
        <pc:spChg chg="mod">
          <ac:chgData name="Carinorivera, Alfredo MAJ USARMY TRADOC (USA)" userId="5a6a38d7-b558-48a1-a21a-d4ad57b77a1c" providerId="ADAL" clId="{DF3A0A32-4B05-4745-AA5B-D2EA12497267}" dt="2023-04-21T20:17:17.429" v="1036" actId="1076"/>
          <ac:spMkLst>
            <pc:docMk/>
            <pc:sldMk cId="2843888399" sldId="642"/>
            <ac:spMk id="24" creationId="{C161B417-850D-7092-F779-EE87A8EC9F1C}"/>
          </ac:spMkLst>
        </pc:spChg>
        <pc:grpChg chg="mod">
          <ac:chgData name="Carinorivera, Alfredo MAJ USARMY TRADOC (USA)" userId="5a6a38d7-b558-48a1-a21a-d4ad57b77a1c" providerId="ADAL" clId="{DF3A0A32-4B05-4745-AA5B-D2EA12497267}" dt="2023-04-21T20:17:27.924" v="1039" actId="14100"/>
          <ac:grpSpMkLst>
            <pc:docMk/>
            <pc:sldMk cId="2843888399" sldId="642"/>
            <ac:grpSpMk id="5" creationId="{C288FBA0-5552-4297-98BB-6D380E831737}"/>
          </ac:grpSpMkLst>
        </pc:grpChg>
        <pc:picChg chg="mod">
          <ac:chgData name="Carinorivera, Alfredo MAJ USARMY TRADOC (USA)" userId="5a6a38d7-b558-48a1-a21a-d4ad57b77a1c" providerId="ADAL" clId="{DF3A0A32-4B05-4745-AA5B-D2EA12497267}" dt="2023-04-21T20:17:22.387" v="1037" actId="14100"/>
          <ac:picMkLst>
            <pc:docMk/>
            <pc:sldMk cId="2843888399" sldId="642"/>
            <ac:picMk id="4" creationId="{8A05012D-3DB3-1BCC-D088-810DE9506DDF}"/>
          </ac:picMkLst>
        </pc:picChg>
      </pc:sldChg>
      <pc:sldChg chg="modSp mod">
        <pc:chgData name="Carinorivera, Alfredo MAJ USARMY TRADOC (USA)" userId="5a6a38d7-b558-48a1-a21a-d4ad57b77a1c" providerId="ADAL" clId="{DF3A0A32-4B05-4745-AA5B-D2EA12497267}" dt="2023-04-21T20:21:46.276" v="1383" actId="6549"/>
        <pc:sldMkLst>
          <pc:docMk/>
          <pc:sldMk cId="3903500333" sldId="654"/>
        </pc:sldMkLst>
        <pc:spChg chg="mod">
          <ac:chgData name="Carinorivera, Alfredo MAJ USARMY TRADOC (USA)" userId="5a6a38d7-b558-48a1-a21a-d4ad57b77a1c" providerId="ADAL" clId="{DF3A0A32-4B05-4745-AA5B-D2EA12497267}" dt="2023-04-21T20:21:46.276" v="1383" actId="6549"/>
          <ac:spMkLst>
            <pc:docMk/>
            <pc:sldMk cId="3903500333" sldId="654"/>
            <ac:spMk id="12" creationId="{00000000-0000-0000-0000-000000000000}"/>
          </ac:spMkLst>
        </pc:spChg>
        <pc:grpChg chg="mod">
          <ac:chgData name="Carinorivera, Alfredo MAJ USARMY TRADOC (USA)" userId="5a6a38d7-b558-48a1-a21a-d4ad57b77a1c" providerId="ADAL" clId="{DF3A0A32-4B05-4745-AA5B-D2EA12497267}" dt="2023-04-21T20:19:15.243" v="1088" actId="14100"/>
          <ac:grpSpMkLst>
            <pc:docMk/>
            <pc:sldMk cId="3903500333" sldId="654"/>
            <ac:grpSpMk id="3" creationId="{5CC2C0E4-52D8-40A9-887A-444529B6442B}"/>
          </ac:grpSpMkLst>
        </pc:grpChg>
      </pc:sldChg>
      <pc:sldChg chg="modSp mod">
        <pc:chgData name="Carinorivera, Alfredo MAJ USARMY TRADOC (USA)" userId="5a6a38d7-b558-48a1-a21a-d4ad57b77a1c" providerId="ADAL" clId="{DF3A0A32-4B05-4745-AA5B-D2EA12497267}" dt="2023-04-21T20:13:21.824" v="911" actId="14100"/>
        <pc:sldMkLst>
          <pc:docMk/>
          <pc:sldMk cId="3474759499" sldId="655"/>
        </pc:sldMkLst>
        <pc:spChg chg="mod">
          <ac:chgData name="Carinorivera, Alfredo MAJ USARMY TRADOC (USA)" userId="5a6a38d7-b558-48a1-a21a-d4ad57b77a1c" providerId="ADAL" clId="{DF3A0A32-4B05-4745-AA5B-D2EA12497267}" dt="2023-04-21T20:13:21.824" v="911" actId="14100"/>
          <ac:spMkLst>
            <pc:docMk/>
            <pc:sldMk cId="3474759499" sldId="655"/>
            <ac:spMk id="12" creationId="{00000000-0000-0000-0000-000000000000}"/>
          </ac:spMkLst>
        </pc:spChg>
      </pc:sldChg>
      <pc:sldChg chg="modSp mod">
        <pc:chgData name="Carinorivera, Alfredo MAJ USARMY TRADOC (USA)" userId="5a6a38d7-b558-48a1-a21a-d4ad57b77a1c" providerId="ADAL" clId="{DF3A0A32-4B05-4745-AA5B-D2EA12497267}" dt="2023-04-21T20:16:48.713" v="1031" actId="313"/>
        <pc:sldMkLst>
          <pc:docMk/>
          <pc:sldMk cId="1333148649" sldId="656"/>
        </pc:sldMkLst>
        <pc:spChg chg="mod">
          <ac:chgData name="Carinorivera, Alfredo MAJ USARMY TRADOC (USA)" userId="5a6a38d7-b558-48a1-a21a-d4ad57b77a1c" providerId="ADAL" clId="{DF3A0A32-4B05-4745-AA5B-D2EA12497267}" dt="2023-04-21T20:16:48.713" v="1031" actId="313"/>
          <ac:spMkLst>
            <pc:docMk/>
            <pc:sldMk cId="1333148649" sldId="656"/>
            <ac:spMk id="12" creationId="{00000000-0000-0000-0000-000000000000}"/>
          </ac:spMkLst>
        </pc:spChg>
      </pc:sldChg>
      <pc:sldChg chg="modSp mod">
        <pc:chgData name="Carinorivera, Alfredo MAJ USARMY TRADOC (USA)" userId="5a6a38d7-b558-48a1-a21a-d4ad57b77a1c" providerId="ADAL" clId="{DF3A0A32-4B05-4745-AA5B-D2EA12497267}" dt="2023-04-21T20:15:44.212" v="980" actId="20577"/>
        <pc:sldMkLst>
          <pc:docMk/>
          <pc:sldMk cId="914270916" sldId="657"/>
        </pc:sldMkLst>
        <pc:spChg chg="mod">
          <ac:chgData name="Carinorivera, Alfredo MAJ USARMY TRADOC (USA)" userId="5a6a38d7-b558-48a1-a21a-d4ad57b77a1c" providerId="ADAL" clId="{DF3A0A32-4B05-4745-AA5B-D2EA12497267}" dt="2023-04-21T20:15:44.212" v="980" actId="20577"/>
          <ac:spMkLst>
            <pc:docMk/>
            <pc:sldMk cId="914270916" sldId="657"/>
            <ac:spMk id="12" creationId="{00000000-0000-0000-0000-000000000000}"/>
          </ac:spMkLst>
        </pc:spChg>
        <pc:spChg chg="mod">
          <ac:chgData name="Carinorivera, Alfredo MAJ USARMY TRADOC (USA)" userId="5a6a38d7-b558-48a1-a21a-d4ad57b77a1c" providerId="ADAL" clId="{DF3A0A32-4B05-4745-AA5B-D2EA12497267}" dt="2023-04-21T20:14:16.607" v="936" actId="14100"/>
          <ac:spMkLst>
            <pc:docMk/>
            <pc:sldMk cId="914270916" sldId="657"/>
            <ac:spMk id="16" creationId="{20461883-D834-FAD5-7E59-227705C1B106}"/>
          </ac:spMkLst>
        </pc:spChg>
      </pc:sldChg>
      <pc:sldChg chg="modSp mod">
        <pc:chgData name="Carinorivera, Alfredo MAJ USARMY TRADOC (USA)" userId="5a6a38d7-b558-48a1-a21a-d4ad57b77a1c" providerId="ADAL" clId="{DF3A0A32-4B05-4745-AA5B-D2EA12497267}" dt="2023-04-21T20:02:42.347" v="457" actId="1076"/>
        <pc:sldMkLst>
          <pc:docMk/>
          <pc:sldMk cId="4056914017" sldId="3300"/>
        </pc:sldMkLst>
        <pc:spChg chg="mod">
          <ac:chgData name="Carinorivera, Alfredo MAJ USARMY TRADOC (USA)" userId="5a6a38d7-b558-48a1-a21a-d4ad57b77a1c" providerId="ADAL" clId="{DF3A0A32-4B05-4745-AA5B-D2EA12497267}" dt="2023-04-21T20:02:42.347" v="457" actId="1076"/>
          <ac:spMkLst>
            <pc:docMk/>
            <pc:sldMk cId="4056914017" sldId="3300"/>
            <ac:spMk id="8" creationId="{15AE1772-E5C5-2392-C850-88E6B409B590}"/>
          </ac:spMkLst>
        </pc:spChg>
      </pc:sldChg>
      <pc:sldChg chg="modSp mod">
        <pc:chgData name="Carinorivera, Alfredo MAJ USARMY TRADOC (USA)" userId="5a6a38d7-b558-48a1-a21a-d4ad57b77a1c" providerId="ADAL" clId="{DF3A0A32-4B05-4745-AA5B-D2EA12497267}" dt="2023-04-21T20:39:56.937" v="1790" actId="404"/>
        <pc:sldMkLst>
          <pc:docMk/>
          <pc:sldMk cId="3238010770" sldId="3352"/>
        </pc:sldMkLst>
        <pc:spChg chg="mod">
          <ac:chgData name="Carinorivera, Alfredo MAJ USARMY TRADOC (USA)" userId="5a6a38d7-b558-48a1-a21a-d4ad57b77a1c" providerId="ADAL" clId="{DF3A0A32-4B05-4745-AA5B-D2EA12497267}" dt="2023-04-21T20:39:56.937" v="1790" actId="404"/>
          <ac:spMkLst>
            <pc:docMk/>
            <pc:sldMk cId="3238010770" sldId="3352"/>
            <ac:spMk id="3" creationId="{94DC9B86-38A4-1598-4182-D27CE6F811BC}"/>
          </ac:spMkLst>
        </pc:spChg>
      </pc:sldChg>
      <pc:sldChg chg="modSp mod">
        <pc:chgData name="Carinorivera, Alfredo MAJ USARMY TRADOC (USA)" userId="5a6a38d7-b558-48a1-a21a-d4ad57b77a1c" providerId="ADAL" clId="{DF3A0A32-4B05-4745-AA5B-D2EA12497267}" dt="2023-04-21T20:40:43.355" v="1805" actId="20577"/>
        <pc:sldMkLst>
          <pc:docMk/>
          <pc:sldMk cId="1146261015" sldId="3354"/>
        </pc:sldMkLst>
        <pc:spChg chg="mod">
          <ac:chgData name="Carinorivera, Alfredo MAJ USARMY TRADOC (USA)" userId="5a6a38d7-b558-48a1-a21a-d4ad57b77a1c" providerId="ADAL" clId="{DF3A0A32-4B05-4745-AA5B-D2EA12497267}" dt="2023-04-21T20:40:43.355" v="1805" actId="20577"/>
          <ac:spMkLst>
            <pc:docMk/>
            <pc:sldMk cId="1146261015" sldId="3354"/>
            <ac:spMk id="3" creationId="{9A0C1BF4-92E1-2CD9-46FE-1CC38407D426}"/>
          </ac:spMkLst>
        </pc:spChg>
      </pc:sldChg>
      <pc:sldChg chg="modSp mod">
        <pc:chgData name="Carinorivera, Alfredo MAJ USARMY TRADOC (USA)" userId="5a6a38d7-b558-48a1-a21a-d4ad57b77a1c" providerId="ADAL" clId="{DF3A0A32-4B05-4745-AA5B-D2EA12497267}" dt="2023-04-21T20:29:00.897" v="1504" actId="20577"/>
        <pc:sldMkLst>
          <pc:docMk/>
          <pc:sldMk cId="1931739595" sldId="3357"/>
        </pc:sldMkLst>
        <pc:spChg chg="mod">
          <ac:chgData name="Carinorivera, Alfredo MAJ USARMY TRADOC (USA)" userId="5a6a38d7-b558-48a1-a21a-d4ad57b77a1c" providerId="ADAL" clId="{DF3A0A32-4B05-4745-AA5B-D2EA12497267}" dt="2023-04-21T20:29:00.897" v="1504" actId="20577"/>
          <ac:spMkLst>
            <pc:docMk/>
            <pc:sldMk cId="1931739595" sldId="3357"/>
            <ac:spMk id="9" creationId="{00000000-0000-0000-0000-000000000000}"/>
          </ac:spMkLst>
        </pc:spChg>
      </pc:sldChg>
      <pc:sldChg chg="modSp mod">
        <pc:chgData name="Carinorivera, Alfredo MAJ USARMY TRADOC (USA)" userId="5a6a38d7-b558-48a1-a21a-d4ad57b77a1c" providerId="ADAL" clId="{DF3A0A32-4B05-4745-AA5B-D2EA12497267}" dt="2023-04-21T20:29:51.364" v="1512" actId="20577"/>
        <pc:sldMkLst>
          <pc:docMk/>
          <pc:sldMk cId="1195806983" sldId="3360"/>
        </pc:sldMkLst>
        <pc:spChg chg="mod">
          <ac:chgData name="Carinorivera, Alfredo MAJ USARMY TRADOC (USA)" userId="5a6a38d7-b558-48a1-a21a-d4ad57b77a1c" providerId="ADAL" clId="{DF3A0A32-4B05-4745-AA5B-D2EA12497267}" dt="2023-04-21T20:29:51.364" v="1512" actId="20577"/>
          <ac:spMkLst>
            <pc:docMk/>
            <pc:sldMk cId="1195806983" sldId="3360"/>
            <ac:spMk id="5" creationId="{00000000-0000-0000-0000-000000000000}"/>
          </ac:spMkLst>
        </pc:spChg>
        <pc:spChg chg="mod">
          <ac:chgData name="Carinorivera, Alfredo MAJ USARMY TRADOC (USA)" userId="5a6a38d7-b558-48a1-a21a-d4ad57b77a1c" providerId="ADAL" clId="{DF3A0A32-4B05-4745-AA5B-D2EA12497267}" dt="2023-04-21T20:29:26.944" v="1506" actId="20577"/>
          <ac:spMkLst>
            <pc:docMk/>
            <pc:sldMk cId="1195806983" sldId="3360"/>
            <ac:spMk id="9" creationId="{00000000-0000-0000-0000-000000000000}"/>
          </ac:spMkLst>
        </pc:spChg>
      </pc:sldChg>
      <pc:sldChg chg="modSp mod">
        <pc:chgData name="Carinorivera, Alfredo MAJ USARMY TRADOC (USA)" userId="5a6a38d7-b558-48a1-a21a-d4ad57b77a1c" providerId="ADAL" clId="{DF3A0A32-4B05-4745-AA5B-D2EA12497267}" dt="2023-04-21T20:30:08.299" v="1514" actId="20577"/>
        <pc:sldMkLst>
          <pc:docMk/>
          <pc:sldMk cId="1519254663" sldId="3361"/>
        </pc:sldMkLst>
        <pc:spChg chg="mod">
          <ac:chgData name="Carinorivera, Alfredo MAJ USARMY TRADOC (USA)" userId="5a6a38d7-b558-48a1-a21a-d4ad57b77a1c" providerId="ADAL" clId="{DF3A0A32-4B05-4745-AA5B-D2EA12497267}" dt="2023-04-21T20:30:08.299" v="1514" actId="20577"/>
          <ac:spMkLst>
            <pc:docMk/>
            <pc:sldMk cId="1519254663" sldId="3361"/>
            <ac:spMk id="9" creationId="{00000000-0000-0000-0000-000000000000}"/>
          </ac:spMkLst>
        </pc:spChg>
      </pc:sldChg>
      <pc:sldChg chg="modSp mod">
        <pc:chgData name="Carinorivera, Alfredo MAJ USARMY TRADOC (USA)" userId="5a6a38d7-b558-48a1-a21a-d4ad57b77a1c" providerId="ADAL" clId="{DF3A0A32-4B05-4745-AA5B-D2EA12497267}" dt="2023-04-21T20:34:27.039" v="1612" actId="20577"/>
        <pc:sldMkLst>
          <pc:docMk/>
          <pc:sldMk cId="3686611815" sldId="3365"/>
        </pc:sldMkLst>
        <pc:spChg chg="mod">
          <ac:chgData name="Carinorivera, Alfredo MAJ USARMY TRADOC (USA)" userId="5a6a38d7-b558-48a1-a21a-d4ad57b77a1c" providerId="ADAL" clId="{DF3A0A32-4B05-4745-AA5B-D2EA12497267}" dt="2023-04-21T20:34:27.039" v="1612" actId="20577"/>
          <ac:spMkLst>
            <pc:docMk/>
            <pc:sldMk cId="3686611815" sldId="3365"/>
            <ac:spMk id="5" creationId="{00000000-0000-0000-0000-000000000000}"/>
          </ac:spMkLst>
        </pc:spChg>
        <pc:spChg chg="mod">
          <ac:chgData name="Carinorivera, Alfredo MAJ USARMY TRADOC (USA)" userId="5a6a38d7-b558-48a1-a21a-d4ad57b77a1c" providerId="ADAL" clId="{DF3A0A32-4B05-4745-AA5B-D2EA12497267}" dt="2023-04-21T20:31:44.471" v="1580" actId="20577"/>
          <ac:spMkLst>
            <pc:docMk/>
            <pc:sldMk cId="3686611815" sldId="3365"/>
            <ac:spMk id="9" creationId="{00000000-0000-0000-0000-000000000000}"/>
          </ac:spMkLst>
        </pc:spChg>
      </pc:sldChg>
      <pc:sldChg chg="modSp mod">
        <pc:chgData name="Carinorivera, Alfredo MAJ USARMY TRADOC (USA)" userId="5a6a38d7-b558-48a1-a21a-d4ad57b77a1c" providerId="ADAL" clId="{DF3A0A32-4B05-4745-AA5B-D2EA12497267}" dt="2023-04-21T20:33:04.842" v="1598" actId="20577"/>
        <pc:sldMkLst>
          <pc:docMk/>
          <pc:sldMk cId="1608383960" sldId="3366"/>
        </pc:sldMkLst>
        <pc:spChg chg="mod">
          <ac:chgData name="Carinorivera, Alfredo MAJ USARMY TRADOC (USA)" userId="5a6a38d7-b558-48a1-a21a-d4ad57b77a1c" providerId="ADAL" clId="{DF3A0A32-4B05-4745-AA5B-D2EA12497267}" dt="2023-04-21T20:33:04.842" v="1598" actId="20577"/>
          <ac:spMkLst>
            <pc:docMk/>
            <pc:sldMk cId="1608383960" sldId="3366"/>
            <ac:spMk id="5" creationId="{00000000-0000-0000-0000-000000000000}"/>
          </ac:spMkLst>
        </pc:spChg>
        <pc:spChg chg="mod">
          <ac:chgData name="Carinorivera, Alfredo MAJ USARMY TRADOC (USA)" userId="5a6a38d7-b558-48a1-a21a-d4ad57b77a1c" providerId="ADAL" clId="{DF3A0A32-4B05-4745-AA5B-D2EA12497267}" dt="2023-04-21T20:32:43.751" v="1592" actId="20577"/>
          <ac:spMkLst>
            <pc:docMk/>
            <pc:sldMk cId="1608383960" sldId="3366"/>
            <ac:spMk id="9" creationId="{00000000-0000-0000-0000-000000000000}"/>
          </ac:spMkLst>
        </pc:spChg>
      </pc:sldChg>
      <pc:sldChg chg="modSp mod">
        <pc:chgData name="Carinorivera, Alfredo MAJ USARMY TRADOC (USA)" userId="5a6a38d7-b558-48a1-a21a-d4ad57b77a1c" providerId="ADAL" clId="{DF3A0A32-4B05-4745-AA5B-D2EA12497267}" dt="2023-04-21T20:33:32.296" v="1606" actId="20577"/>
        <pc:sldMkLst>
          <pc:docMk/>
          <pc:sldMk cId="337664758" sldId="3367"/>
        </pc:sldMkLst>
        <pc:spChg chg="mod">
          <ac:chgData name="Carinorivera, Alfredo MAJ USARMY TRADOC (USA)" userId="5a6a38d7-b558-48a1-a21a-d4ad57b77a1c" providerId="ADAL" clId="{DF3A0A32-4B05-4745-AA5B-D2EA12497267}" dt="2023-04-21T20:33:32.296" v="1606" actId="20577"/>
          <ac:spMkLst>
            <pc:docMk/>
            <pc:sldMk cId="337664758" sldId="3367"/>
            <ac:spMk id="5" creationId="{00000000-0000-0000-0000-000000000000}"/>
          </ac:spMkLst>
        </pc:spChg>
        <pc:spChg chg="mod">
          <ac:chgData name="Carinorivera, Alfredo MAJ USARMY TRADOC (USA)" userId="5a6a38d7-b558-48a1-a21a-d4ad57b77a1c" providerId="ADAL" clId="{DF3A0A32-4B05-4745-AA5B-D2EA12497267}" dt="2023-04-21T20:33:29.375" v="1600" actId="27636"/>
          <ac:spMkLst>
            <pc:docMk/>
            <pc:sldMk cId="337664758" sldId="3367"/>
            <ac:spMk id="9" creationId="{00000000-0000-0000-0000-000000000000}"/>
          </ac:spMkLst>
        </pc:spChg>
      </pc:sldChg>
      <pc:sldChg chg="modSp mod">
        <pc:chgData name="Carinorivera, Alfredo MAJ USARMY TRADOC (USA)" userId="5a6a38d7-b558-48a1-a21a-d4ad57b77a1c" providerId="ADAL" clId="{DF3A0A32-4B05-4745-AA5B-D2EA12497267}" dt="2023-04-21T20:35:03.721" v="1635" actId="20577"/>
        <pc:sldMkLst>
          <pc:docMk/>
          <pc:sldMk cId="1681057943" sldId="3368"/>
        </pc:sldMkLst>
        <pc:spChg chg="mod">
          <ac:chgData name="Carinorivera, Alfredo MAJ USARMY TRADOC (USA)" userId="5a6a38d7-b558-48a1-a21a-d4ad57b77a1c" providerId="ADAL" clId="{DF3A0A32-4B05-4745-AA5B-D2EA12497267}" dt="2023-04-21T20:34:47.942" v="1624" actId="20577"/>
          <ac:spMkLst>
            <pc:docMk/>
            <pc:sldMk cId="1681057943" sldId="3368"/>
            <ac:spMk id="5" creationId="{00000000-0000-0000-0000-000000000000}"/>
          </ac:spMkLst>
        </pc:spChg>
        <pc:spChg chg="mod">
          <ac:chgData name="Carinorivera, Alfredo MAJ USARMY TRADOC (USA)" userId="5a6a38d7-b558-48a1-a21a-d4ad57b77a1c" providerId="ADAL" clId="{DF3A0A32-4B05-4745-AA5B-D2EA12497267}" dt="2023-04-21T20:35:03.721" v="1635" actId="20577"/>
          <ac:spMkLst>
            <pc:docMk/>
            <pc:sldMk cId="1681057943" sldId="3368"/>
            <ac:spMk id="9" creationId="{00000000-0000-0000-0000-000000000000}"/>
          </ac:spMkLst>
        </pc:spChg>
      </pc:sldChg>
      <pc:sldChg chg="modSp mod">
        <pc:chgData name="Carinorivera, Alfredo MAJ USARMY TRADOC (USA)" userId="5a6a38d7-b558-48a1-a21a-d4ad57b77a1c" providerId="ADAL" clId="{DF3A0A32-4B05-4745-AA5B-D2EA12497267}" dt="2023-04-21T20:35:32.686" v="1642" actId="20577"/>
        <pc:sldMkLst>
          <pc:docMk/>
          <pc:sldMk cId="939980623" sldId="3369"/>
        </pc:sldMkLst>
        <pc:spChg chg="mod">
          <ac:chgData name="Carinorivera, Alfredo MAJ USARMY TRADOC (USA)" userId="5a6a38d7-b558-48a1-a21a-d4ad57b77a1c" providerId="ADAL" clId="{DF3A0A32-4B05-4745-AA5B-D2EA12497267}" dt="2023-04-21T20:35:30.458" v="1641" actId="20577"/>
          <ac:spMkLst>
            <pc:docMk/>
            <pc:sldMk cId="939980623" sldId="3369"/>
            <ac:spMk id="5" creationId="{00000000-0000-0000-0000-000000000000}"/>
          </ac:spMkLst>
        </pc:spChg>
        <pc:spChg chg="mod">
          <ac:chgData name="Carinorivera, Alfredo MAJ USARMY TRADOC (USA)" userId="5a6a38d7-b558-48a1-a21a-d4ad57b77a1c" providerId="ADAL" clId="{DF3A0A32-4B05-4745-AA5B-D2EA12497267}" dt="2023-04-21T20:35:32.686" v="1642" actId="20577"/>
          <ac:spMkLst>
            <pc:docMk/>
            <pc:sldMk cId="939980623" sldId="3369"/>
            <ac:spMk id="9" creationId="{00000000-0000-0000-0000-000000000000}"/>
          </ac:spMkLst>
        </pc:spChg>
      </pc:sldChg>
      <pc:sldChg chg="modSp mod">
        <pc:chgData name="Carinorivera, Alfredo MAJ USARMY TRADOC (USA)" userId="5a6a38d7-b558-48a1-a21a-d4ad57b77a1c" providerId="ADAL" clId="{DF3A0A32-4B05-4745-AA5B-D2EA12497267}" dt="2023-04-21T20:35:58.549" v="1651" actId="27636"/>
        <pc:sldMkLst>
          <pc:docMk/>
          <pc:sldMk cId="2080949501" sldId="3370"/>
        </pc:sldMkLst>
        <pc:spChg chg="mod">
          <ac:chgData name="Carinorivera, Alfredo MAJ USARMY TRADOC (USA)" userId="5a6a38d7-b558-48a1-a21a-d4ad57b77a1c" providerId="ADAL" clId="{DF3A0A32-4B05-4745-AA5B-D2EA12497267}" dt="2023-04-21T20:35:44.795" v="1649" actId="20577"/>
          <ac:spMkLst>
            <pc:docMk/>
            <pc:sldMk cId="2080949501" sldId="3370"/>
            <ac:spMk id="5" creationId="{00000000-0000-0000-0000-000000000000}"/>
          </ac:spMkLst>
        </pc:spChg>
        <pc:spChg chg="mod">
          <ac:chgData name="Carinorivera, Alfredo MAJ USARMY TRADOC (USA)" userId="5a6a38d7-b558-48a1-a21a-d4ad57b77a1c" providerId="ADAL" clId="{DF3A0A32-4B05-4745-AA5B-D2EA12497267}" dt="2023-04-21T20:35:58.549" v="1651" actId="27636"/>
          <ac:spMkLst>
            <pc:docMk/>
            <pc:sldMk cId="2080949501" sldId="3370"/>
            <ac:spMk id="9" creationId="{00000000-0000-0000-0000-000000000000}"/>
          </ac:spMkLst>
        </pc:spChg>
      </pc:sldChg>
      <pc:sldChg chg="modSp mod">
        <pc:chgData name="Carinorivera, Alfredo MAJ USARMY TRADOC (USA)" userId="5a6a38d7-b558-48a1-a21a-d4ad57b77a1c" providerId="ADAL" clId="{DF3A0A32-4B05-4745-AA5B-D2EA12497267}" dt="2023-04-21T20:38:59.111" v="1783" actId="20577"/>
        <pc:sldMkLst>
          <pc:docMk/>
          <pc:sldMk cId="3865143377" sldId="3371"/>
        </pc:sldMkLst>
        <pc:spChg chg="mod">
          <ac:chgData name="Carinorivera, Alfredo MAJ USARMY TRADOC (USA)" userId="5a6a38d7-b558-48a1-a21a-d4ad57b77a1c" providerId="ADAL" clId="{DF3A0A32-4B05-4745-AA5B-D2EA12497267}" dt="2023-04-21T20:38:59.111" v="1783" actId="20577"/>
          <ac:spMkLst>
            <pc:docMk/>
            <pc:sldMk cId="3865143377" sldId="3371"/>
            <ac:spMk id="3" creationId="{00000000-0000-0000-0000-000000000000}"/>
          </ac:spMkLst>
        </pc:spChg>
      </pc:sldChg>
      <pc:sldChg chg="modSp mod">
        <pc:chgData name="Carinorivera, Alfredo MAJ USARMY TRADOC (USA)" userId="5a6a38d7-b558-48a1-a21a-d4ad57b77a1c" providerId="ADAL" clId="{DF3A0A32-4B05-4745-AA5B-D2EA12497267}" dt="2023-04-21T20:30:40.450" v="1522" actId="20577"/>
        <pc:sldMkLst>
          <pc:docMk/>
          <pc:sldMk cId="566040912" sldId="3372"/>
        </pc:sldMkLst>
        <pc:spChg chg="mod">
          <ac:chgData name="Carinorivera, Alfredo MAJ USARMY TRADOC (USA)" userId="5a6a38d7-b558-48a1-a21a-d4ad57b77a1c" providerId="ADAL" clId="{DF3A0A32-4B05-4745-AA5B-D2EA12497267}" dt="2023-04-21T20:30:20.066" v="1520" actId="20577"/>
          <ac:spMkLst>
            <pc:docMk/>
            <pc:sldMk cId="566040912" sldId="3372"/>
            <ac:spMk id="5" creationId="{00000000-0000-0000-0000-000000000000}"/>
          </ac:spMkLst>
        </pc:spChg>
        <pc:spChg chg="mod">
          <ac:chgData name="Carinorivera, Alfredo MAJ USARMY TRADOC (USA)" userId="5a6a38d7-b558-48a1-a21a-d4ad57b77a1c" providerId="ADAL" clId="{DF3A0A32-4B05-4745-AA5B-D2EA12497267}" dt="2023-04-21T20:30:40.450" v="1522" actId="20577"/>
          <ac:spMkLst>
            <pc:docMk/>
            <pc:sldMk cId="566040912" sldId="3372"/>
            <ac:spMk id="9" creationId="{00000000-0000-0000-0000-000000000000}"/>
          </ac:spMkLst>
        </pc:spChg>
      </pc:sldChg>
      <pc:sldChg chg="modSp mod">
        <pc:chgData name="Carinorivera, Alfredo MAJ USARMY TRADOC (USA)" userId="5a6a38d7-b558-48a1-a21a-d4ad57b77a1c" providerId="ADAL" clId="{DF3A0A32-4B05-4745-AA5B-D2EA12497267}" dt="2023-04-21T20:34:33.627" v="1618" actId="20577"/>
        <pc:sldMkLst>
          <pc:docMk/>
          <pc:sldMk cId="3121494774" sldId="3373"/>
        </pc:sldMkLst>
        <pc:spChg chg="mod">
          <ac:chgData name="Carinorivera, Alfredo MAJ USARMY TRADOC (USA)" userId="5a6a38d7-b558-48a1-a21a-d4ad57b77a1c" providerId="ADAL" clId="{DF3A0A32-4B05-4745-AA5B-D2EA12497267}" dt="2023-04-21T20:34:33.627" v="1618" actId="20577"/>
          <ac:spMkLst>
            <pc:docMk/>
            <pc:sldMk cId="3121494774" sldId="3373"/>
            <ac:spMk id="5" creationId="{00000000-0000-0000-0000-000000000000}"/>
          </ac:spMkLst>
        </pc:spChg>
        <pc:spChg chg="mod">
          <ac:chgData name="Carinorivera, Alfredo MAJ USARMY TRADOC (USA)" userId="5a6a38d7-b558-48a1-a21a-d4ad57b77a1c" providerId="ADAL" clId="{DF3A0A32-4B05-4745-AA5B-D2EA12497267}" dt="2023-04-21T20:31:22.876" v="1578" actId="20577"/>
          <ac:spMkLst>
            <pc:docMk/>
            <pc:sldMk cId="3121494774" sldId="3373"/>
            <ac:spMk id="9" creationId="{00000000-0000-0000-0000-000000000000}"/>
          </ac:spMkLst>
        </pc:spChg>
      </pc:sldChg>
      <pc:sldChg chg="modSp mod">
        <pc:chgData name="Carinorivera, Alfredo MAJ USARMY TRADOC (USA)" userId="5a6a38d7-b558-48a1-a21a-d4ad57b77a1c" providerId="ADAL" clId="{DF3A0A32-4B05-4745-AA5B-D2EA12497267}" dt="2023-04-21T19:49:47.241" v="31" actId="14100"/>
        <pc:sldMkLst>
          <pc:docMk/>
          <pc:sldMk cId="2364143367" sldId="3374"/>
        </pc:sldMkLst>
        <pc:graphicFrameChg chg="mod">
          <ac:chgData name="Carinorivera, Alfredo MAJ USARMY TRADOC (USA)" userId="5a6a38d7-b558-48a1-a21a-d4ad57b77a1c" providerId="ADAL" clId="{DF3A0A32-4B05-4745-AA5B-D2EA12497267}" dt="2023-04-21T19:49:47.241" v="31" actId="14100"/>
          <ac:graphicFrameMkLst>
            <pc:docMk/>
            <pc:sldMk cId="2364143367" sldId="3374"/>
            <ac:graphicFrameMk id="9" creationId="{00000000-0000-0000-0000-000000000000}"/>
          </ac:graphicFrameMkLst>
        </pc:graphicFrameChg>
      </pc:sldChg>
      <pc:sldChg chg="modSp mod">
        <pc:chgData name="Carinorivera, Alfredo MAJ USARMY TRADOC (USA)" userId="5a6a38d7-b558-48a1-a21a-d4ad57b77a1c" providerId="ADAL" clId="{DF3A0A32-4B05-4745-AA5B-D2EA12497267}" dt="2023-04-21T19:55:29.389" v="165" actId="1076"/>
        <pc:sldMkLst>
          <pc:docMk/>
          <pc:sldMk cId="1632667755" sldId="3376"/>
        </pc:sldMkLst>
        <pc:spChg chg="mod">
          <ac:chgData name="Carinorivera, Alfredo MAJ USARMY TRADOC (USA)" userId="5a6a38d7-b558-48a1-a21a-d4ad57b77a1c" providerId="ADAL" clId="{DF3A0A32-4B05-4745-AA5B-D2EA12497267}" dt="2023-04-21T19:55:28.493" v="164" actId="20577"/>
          <ac:spMkLst>
            <pc:docMk/>
            <pc:sldMk cId="1632667755" sldId="3376"/>
            <ac:spMk id="6" creationId="{C0C2A1D8-B19F-9E02-CE83-06D654F52786}"/>
          </ac:spMkLst>
        </pc:spChg>
        <pc:spChg chg="mod">
          <ac:chgData name="Carinorivera, Alfredo MAJ USARMY TRADOC (USA)" userId="5a6a38d7-b558-48a1-a21a-d4ad57b77a1c" providerId="ADAL" clId="{DF3A0A32-4B05-4745-AA5B-D2EA12497267}" dt="2023-04-21T19:55:29.389" v="165" actId="1076"/>
          <ac:spMkLst>
            <pc:docMk/>
            <pc:sldMk cId="1632667755" sldId="3376"/>
            <ac:spMk id="9" creationId="{3BC660A5-2F15-2D51-076F-B288A64D1FE0}"/>
          </ac:spMkLst>
        </pc:spChg>
      </pc:sldChg>
      <pc:sldChg chg="modSp mod">
        <pc:chgData name="Carinorivera, Alfredo MAJ USARMY TRADOC (USA)" userId="5a6a38d7-b558-48a1-a21a-d4ad57b77a1c" providerId="ADAL" clId="{DF3A0A32-4B05-4745-AA5B-D2EA12497267}" dt="2023-04-21T19:55:45.243" v="169" actId="20577"/>
        <pc:sldMkLst>
          <pc:docMk/>
          <pc:sldMk cId="607555272" sldId="3377"/>
        </pc:sldMkLst>
        <pc:spChg chg="mod">
          <ac:chgData name="Carinorivera, Alfredo MAJ USARMY TRADOC (USA)" userId="5a6a38d7-b558-48a1-a21a-d4ad57b77a1c" providerId="ADAL" clId="{DF3A0A32-4B05-4745-AA5B-D2EA12497267}" dt="2023-04-21T19:55:45.243" v="169" actId="20577"/>
          <ac:spMkLst>
            <pc:docMk/>
            <pc:sldMk cId="607555272" sldId="3377"/>
            <ac:spMk id="7" creationId="{40A0B51D-1806-B38D-0F90-BC3E2D4417E9}"/>
          </ac:spMkLst>
        </pc:spChg>
      </pc:sldChg>
      <pc:sldChg chg="modSp mod">
        <pc:chgData name="Carinorivera, Alfredo MAJ USARMY TRADOC (USA)" userId="5a6a38d7-b558-48a1-a21a-d4ad57b77a1c" providerId="ADAL" clId="{DF3A0A32-4B05-4745-AA5B-D2EA12497267}" dt="2023-04-21T20:00:52.443" v="369" actId="207"/>
        <pc:sldMkLst>
          <pc:docMk/>
          <pc:sldMk cId="1244136025" sldId="3378"/>
        </pc:sldMkLst>
        <pc:spChg chg="mod">
          <ac:chgData name="Carinorivera, Alfredo MAJ USARMY TRADOC (USA)" userId="5a6a38d7-b558-48a1-a21a-d4ad57b77a1c" providerId="ADAL" clId="{DF3A0A32-4B05-4745-AA5B-D2EA12497267}" dt="2023-04-21T20:00:52.443" v="369" actId="207"/>
          <ac:spMkLst>
            <pc:docMk/>
            <pc:sldMk cId="1244136025" sldId="3378"/>
            <ac:spMk id="3" creationId="{00000000-0000-0000-0000-000000000000}"/>
          </ac:spMkLst>
        </pc:spChg>
      </pc:sldChg>
      <pc:sldChg chg="modSp mod">
        <pc:chgData name="Carinorivera, Alfredo MAJ USARMY TRADOC (USA)" userId="5a6a38d7-b558-48a1-a21a-d4ad57b77a1c" providerId="ADAL" clId="{DF3A0A32-4B05-4745-AA5B-D2EA12497267}" dt="2023-04-21T20:01:48.970" v="377" actId="20577"/>
        <pc:sldMkLst>
          <pc:docMk/>
          <pc:sldMk cId="3440886114" sldId="3379"/>
        </pc:sldMkLst>
        <pc:spChg chg="mod">
          <ac:chgData name="Carinorivera, Alfredo MAJ USARMY TRADOC (USA)" userId="5a6a38d7-b558-48a1-a21a-d4ad57b77a1c" providerId="ADAL" clId="{DF3A0A32-4B05-4745-AA5B-D2EA12497267}" dt="2023-04-21T20:01:48.970" v="377" actId="20577"/>
          <ac:spMkLst>
            <pc:docMk/>
            <pc:sldMk cId="3440886114" sldId="3379"/>
            <ac:spMk id="9" creationId="{00000000-0000-0000-0000-000000000000}"/>
          </ac:spMkLst>
        </pc:spChg>
      </pc:sldChg>
      <pc:sldChg chg="modSp mod">
        <pc:chgData name="Carinorivera, Alfredo MAJ USARMY TRADOC (USA)" userId="5a6a38d7-b558-48a1-a21a-d4ad57b77a1c" providerId="ADAL" clId="{DF3A0A32-4B05-4745-AA5B-D2EA12497267}" dt="2023-04-21T20:38:12.630" v="1763" actId="20577"/>
        <pc:sldMkLst>
          <pc:docMk/>
          <pc:sldMk cId="1380252738" sldId="3380"/>
        </pc:sldMkLst>
        <pc:spChg chg="mod">
          <ac:chgData name="Carinorivera, Alfredo MAJ USARMY TRADOC (USA)" userId="5a6a38d7-b558-48a1-a21a-d4ad57b77a1c" providerId="ADAL" clId="{DF3A0A32-4B05-4745-AA5B-D2EA12497267}" dt="2023-04-21T20:38:12.630" v="1763" actId="20577"/>
          <ac:spMkLst>
            <pc:docMk/>
            <pc:sldMk cId="1380252738" sldId="3380"/>
            <ac:spMk id="6" creationId="{1A6D550F-2877-7B1D-4D01-AA1964C0D529}"/>
          </ac:spMkLst>
        </pc:spChg>
      </pc:sldChg>
      <pc:sldChg chg="modSp mod">
        <pc:chgData name="Carinorivera, Alfredo MAJ USARMY TRADOC (USA)" userId="5a6a38d7-b558-48a1-a21a-d4ad57b77a1c" providerId="ADAL" clId="{DF3A0A32-4B05-4745-AA5B-D2EA12497267}" dt="2023-04-21T20:31:12.820" v="1577" actId="20577"/>
        <pc:sldMkLst>
          <pc:docMk/>
          <pc:sldMk cId="2225954139" sldId="3384"/>
        </pc:sldMkLst>
        <pc:spChg chg="mod">
          <ac:chgData name="Carinorivera, Alfredo MAJ USARMY TRADOC (USA)" userId="5a6a38d7-b558-48a1-a21a-d4ad57b77a1c" providerId="ADAL" clId="{DF3A0A32-4B05-4745-AA5B-D2EA12497267}" dt="2023-04-21T20:31:01.316" v="1528" actId="20577"/>
          <ac:spMkLst>
            <pc:docMk/>
            <pc:sldMk cId="2225954139" sldId="3384"/>
            <ac:spMk id="5" creationId="{00000000-0000-0000-0000-000000000000}"/>
          </ac:spMkLst>
        </pc:spChg>
        <pc:spChg chg="mod">
          <ac:chgData name="Carinorivera, Alfredo MAJ USARMY TRADOC (USA)" userId="5a6a38d7-b558-48a1-a21a-d4ad57b77a1c" providerId="ADAL" clId="{DF3A0A32-4B05-4745-AA5B-D2EA12497267}" dt="2023-04-21T20:31:12.820" v="1577" actId="20577"/>
          <ac:spMkLst>
            <pc:docMk/>
            <pc:sldMk cId="2225954139" sldId="3384"/>
            <ac:spMk id="9" creationId="{00000000-0000-0000-0000-000000000000}"/>
          </ac:spMkLst>
        </pc:spChg>
      </pc:sldChg>
      <pc:sldChg chg="modSp mod">
        <pc:chgData name="Carinorivera, Alfredo MAJ USARMY TRADOC (USA)" userId="5a6a38d7-b558-48a1-a21a-d4ad57b77a1c" providerId="ADAL" clId="{DF3A0A32-4B05-4745-AA5B-D2EA12497267}" dt="2023-04-21T20:28:16.117" v="1499" actId="20577"/>
        <pc:sldMkLst>
          <pc:docMk/>
          <pc:sldMk cId="1271251128" sldId="3385"/>
        </pc:sldMkLst>
        <pc:spChg chg="mod">
          <ac:chgData name="Carinorivera, Alfredo MAJ USARMY TRADOC (USA)" userId="5a6a38d7-b558-48a1-a21a-d4ad57b77a1c" providerId="ADAL" clId="{DF3A0A32-4B05-4745-AA5B-D2EA12497267}" dt="2023-04-21T20:28:16.117" v="1499" actId="20577"/>
          <ac:spMkLst>
            <pc:docMk/>
            <pc:sldMk cId="1271251128" sldId="3385"/>
            <ac:spMk id="6" creationId="{21F016B5-BB51-418B-2971-9C788E2FC83E}"/>
          </ac:spMkLst>
        </pc:spChg>
      </pc:sldChg>
      <pc:sldChg chg="modSp mod">
        <pc:chgData name="Carinorivera, Alfredo MAJ USARMY TRADOC (USA)" userId="5a6a38d7-b558-48a1-a21a-d4ad57b77a1c" providerId="ADAL" clId="{DF3A0A32-4B05-4745-AA5B-D2EA12497267}" dt="2023-04-21T19:56:48.031" v="177" actId="1076"/>
        <pc:sldMkLst>
          <pc:docMk/>
          <pc:sldMk cId="4243379950" sldId="3386"/>
        </pc:sldMkLst>
        <pc:spChg chg="mod">
          <ac:chgData name="Carinorivera, Alfredo MAJ USARMY TRADOC (USA)" userId="5a6a38d7-b558-48a1-a21a-d4ad57b77a1c" providerId="ADAL" clId="{DF3A0A32-4B05-4745-AA5B-D2EA12497267}" dt="2023-04-21T19:51:11.805" v="62" actId="1038"/>
          <ac:spMkLst>
            <pc:docMk/>
            <pc:sldMk cId="4243379950" sldId="3386"/>
            <ac:spMk id="4" creationId="{0D3700BF-5F31-E6CA-A33E-99BF63788CBF}"/>
          </ac:spMkLst>
        </pc:spChg>
        <pc:spChg chg="mod">
          <ac:chgData name="Carinorivera, Alfredo MAJ USARMY TRADOC (USA)" userId="5a6a38d7-b558-48a1-a21a-d4ad57b77a1c" providerId="ADAL" clId="{DF3A0A32-4B05-4745-AA5B-D2EA12497267}" dt="2023-04-21T19:51:11.805" v="62" actId="1038"/>
          <ac:spMkLst>
            <pc:docMk/>
            <pc:sldMk cId="4243379950" sldId="3386"/>
            <ac:spMk id="5" creationId="{0E1290E6-737A-4EB3-CBA4-D6A42977765F}"/>
          </ac:spMkLst>
        </pc:spChg>
        <pc:spChg chg="mod">
          <ac:chgData name="Carinorivera, Alfredo MAJ USARMY TRADOC (USA)" userId="5a6a38d7-b558-48a1-a21a-d4ad57b77a1c" providerId="ADAL" clId="{DF3A0A32-4B05-4745-AA5B-D2EA12497267}" dt="2023-04-21T19:56:48.031" v="177" actId="1076"/>
          <ac:spMkLst>
            <pc:docMk/>
            <pc:sldMk cId="4243379950" sldId="3386"/>
            <ac:spMk id="8" creationId="{00000000-0000-0000-0000-000000000000}"/>
          </ac:spMkLst>
        </pc:spChg>
        <pc:spChg chg="mod">
          <ac:chgData name="Carinorivera, Alfredo MAJ USARMY TRADOC (USA)" userId="5a6a38d7-b558-48a1-a21a-d4ad57b77a1c" providerId="ADAL" clId="{DF3A0A32-4B05-4745-AA5B-D2EA12497267}" dt="2023-04-21T19:51:57.097" v="74" actId="1036"/>
          <ac:spMkLst>
            <pc:docMk/>
            <pc:sldMk cId="4243379950" sldId="3386"/>
            <ac:spMk id="12" creationId="{00000000-0000-0000-0000-000000000000}"/>
          </ac:spMkLst>
        </pc:spChg>
        <pc:spChg chg="mod">
          <ac:chgData name="Carinorivera, Alfredo MAJ USARMY TRADOC (USA)" userId="5a6a38d7-b558-48a1-a21a-d4ad57b77a1c" providerId="ADAL" clId="{DF3A0A32-4B05-4745-AA5B-D2EA12497267}" dt="2023-04-21T19:51:39.271" v="69" actId="1076"/>
          <ac:spMkLst>
            <pc:docMk/>
            <pc:sldMk cId="4243379950" sldId="3386"/>
            <ac:spMk id="14" creationId="{00000000-0000-0000-0000-000000000000}"/>
          </ac:spMkLst>
        </pc:spChg>
        <pc:spChg chg="mod">
          <ac:chgData name="Carinorivera, Alfredo MAJ USARMY TRADOC (USA)" userId="5a6a38d7-b558-48a1-a21a-d4ad57b77a1c" providerId="ADAL" clId="{DF3A0A32-4B05-4745-AA5B-D2EA12497267}" dt="2023-04-21T19:51:44.195" v="70" actId="1076"/>
          <ac:spMkLst>
            <pc:docMk/>
            <pc:sldMk cId="4243379950" sldId="3386"/>
            <ac:spMk id="25" creationId="{885D4BFD-BB93-12AB-85B2-DF06D9969E8C}"/>
          </ac:spMkLst>
        </pc:spChg>
        <pc:spChg chg="mod">
          <ac:chgData name="Carinorivera, Alfredo MAJ USARMY TRADOC (USA)" userId="5a6a38d7-b558-48a1-a21a-d4ad57b77a1c" providerId="ADAL" clId="{DF3A0A32-4B05-4745-AA5B-D2EA12497267}" dt="2023-04-21T19:52:34.940" v="76" actId="313"/>
          <ac:spMkLst>
            <pc:docMk/>
            <pc:sldMk cId="4243379950" sldId="3386"/>
            <ac:spMk id="28" creationId="{00000000-0000-0000-0000-000000000000}"/>
          </ac:spMkLst>
        </pc:spChg>
        <pc:spChg chg="mod">
          <ac:chgData name="Carinorivera, Alfredo MAJ USARMY TRADOC (USA)" userId="5a6a38d7-b558-48a1-a21a-d4ad57b77a1c" providerId="ADAL" clId="{DF3A0A32-4B05-4745-AA5B-D2EA12497267}" dt="2023-04-21T19:53:42.080" v="130" actId="20577"/>
          <ac:spMkLst>
            <pc:docMk/>
            <pc:sldMk cId="4243379950" sldId="3386"/>
            <ac:spMk id="30" creationId="{00000000-0000-0000-0000-000000000000}"/>
          </ac:spMkLst>
        </pc:spChg>
      </pc:sldChg>
      <pc:sldChg chg="modSp mod">
        <pc:chgData name="Carinorivera, Alfredo MAJ USARMY TRADOC (USA)" userId="5a6a38d7-b558-48a1-a21a-d4ad57b77a1c" providerId="ADAL" clId="{DF3A0A32-4B05-4745-AA5B-D2EA12497267}" dt="2023-04-21T20:04:47.537" v="583" actId="20577"/>
        <pc:sldMkLst>
          <pc:docMk/>
          <pc:sldMk cId="813718601" sldId="3392"/>
        </pc:sldMkLst>
        <pc:spChg chg="mod">
          <ac:chgData name="Carinorivera, Alfredo MAJ USARMY TRADOC (USA)" userId="5a6a38d7-b558-48a1-a21a-d4ad57b77a1c" providerId="ADAL" clId="{DF3A0A32-4B05-4745-AA5B-D2EA12497267}" dt="2023-04-21T20:04:47.537" v="583" actId="20577"/>
          <ac:spMkLst>
            <pc:docMk/>
            <pc:sldMk cId="813718601" sldId="3392"/>
            <ac:spMk id="9" creationId="{00000000-0000-0000-0000-000000000000}"/>
          </ac:spMkLst>
        </pc:spChg>
      </pc:sldChg>
      <pc:sldChg chg="modSp mod">
        <pc:chgData name="Carinorivera, Alfredo MAJ USARMY TRADOC (USA)" userId="5a6a38d7-b558-48a1-a21a-d4ad57b77a1c" providerId="ADAL" clId="{DF3A0A32-4B05-4745-AA5B-D2EA12497267}" dt="2023-04-21T20:05:21.326" v="585" actId="14100"/>
        <pc:sldMkLst>
          <pc:docMk/>
          <pc:sldMk cId="2284482107" sldId="3393"/>
        </pc:sldMkLst>
        <pc:picChg chg="mod">
          <ac:chgData name="Carinorivera, Alfredo MAJ USARMY TRADOC (USA)" userId="5a6a38d7-b558-48a1-a21a-d4ad57b77a1c" providerId="ADAL" clId="{DF3A0A32-4B05-4745-AA5B-D2EA12497267}" dt="2023-04-21T20:05:21.326" v="585" actId="14100"/>
          <ac:picMkLst>
            <pc:docMk/>
            <pc:sldMk cId="2284482107" sldId="3393"/>
            <ac:picMk id="10" creationId="{AC7B1CD1-3532-FDF2-3200-E9A0BE240EAB}"/>
          </ac:picMkLst>
        </pc:picChg>
      </pc:sldChg>
      <pc:sldChg chg="modSp mod">
        <pc:chgData name="Carinorivera, Alfredo MAJ USARMY TRADOC (USA)" userId="5a6a38d7-b558-48a1-a21a-d4ad57b77a1c" providerId="ADAL" clId="{DF3A0A32-4B05-4745-AA5B-D2EA12497267}" dt="2023-04-21T20:06:19.979" v="599" actId="20577"/>
        <pc:sldMkLst>
          <pc:docMk/>
          <pc:sldMk cId="1091229653" sldId="3394"/>
        </pc:sldMkLst>
        <pc:spChg chg="mod">
          <ac:chgData name="Carinorivera, Alfredo MAJ USARMY TRADOC (USA)" userId="5a6a38d7-b558-48a1-a21a-d4ad57b77a1c" providerId="ADAL" clId="{DF3A0A32-4B05-4745-AA5B-D2EA12497267}" dt="2023-04-21T20:06:19.979" v="599" actId="20577"/>
          <ac:spMkLst>
            <pc:docMk/>
            <pc:sldMk cId="1091229653" sldId="3394"/>
            <ac:spMk id="3" creationId="{A9CB757B-4F25-C6D3-E405-F562F1F8C6AE}"/>
          </ac:spMkLst>
        </pc:spChg>
      </pc:sldChg>
      <pc:sldChg chg="modSp mod">
        <pc:chgData name="Carinorivera, Alfredo MAJ USARMY TRADOC (USA)" userId="5a6a38d7-b558-48a1-a21a-d4ad57b77a1c" providerId="ADAL" clId="{DF3A0A32-4B05-4745-AA5B-D2EA12497267}" dt="2023-04-21T20:12:22.228" v="869" actId="20577"/>
        <pc:sldMkLst>
          <pc:docMk/>
          <pc:sldMk cId="1487167838" sldId="3395"/>
        </pc:sldMkLst>
        <pc:spChg chg="mod">
          <ac:chgData name="Carinorivera, Alfredo MAJ USARMY TRADOC (USA)" userId="5a6a38d7-b558-48a1-a21a-d4ad57b77a1c" providerId="ADAL" clId="{DF3A0A32-4B05-4745-AA5B-D2EA12497267}" dt="2023-04-21T20:12:22.228" v="869" actId="20577"/>
          <ac:spMkLst>
            <pc:docMk/>
            <pc:sldMk cId="1487167838" sldId="3395"/>
            <ac:spMk id="9" creationId="{00000000-0000-0000-0000-000000000000}"/>
          </ac:spMkLst>
        </pc:spChg>
      </pc:sldChg>
      <pc:sldChg chg="modSp mod">
        <pc:chgData name="Carinorivera, Alfredo MAJ USARMY TRADOC (USA)" userId="5a6a38d7-b558-48a1-a21a-d4ad57b77a1c" providerId="ADAL" clId="{DF3A0A32-4B05-4745-AA5B-D2EA12497267}" dt="2023-04-21T20:37:57.196" v="1753" actId="20577"/>
        <pc:sldMkLst>
          <pc:docMk/>
          <pc:sldMk cId="2175119527" sldId="3396"/>
        </pc:sldMkLst>
        <pc:spChg chg="mod">
          <ac:chgData name="Carinorivera, Alfredo MAJ USARMY TRADOC (USA)" userId="5a6a38d7-b558-48a1-a21a-d4ad57b77a1c" providerId="ADAL" clId="{DF3A0A32-4B05-4745-AA5B-D2EA12497267}" dt="2023-04-21T20:25:10.785" v="1386"/>
          <ac:spMkLst>
            <pc:docMk/>
            <pc:sldMk cId="2175119527" sldId="3396"/>
            <ac:spMk id="2" creationId="{2D7818B3-B7F2-3D91-DEF2-155BB084BB2F}"/>
          </ac:spMkLst>
        </pc:spChg>
        <pc:spChg chg="mod">
          <ac:chgData name="Carinorivera, Alfredo MAJ USARMY TRADOC (USA)" userId="5a6a38d7-b558-48a1-a21a-d4ad57b77a1c" providerId="ADAL" clId="{DF3A0A32-4B05-4745-AA5B-D2EA12497267}" dt="2023-04-21T20:37:57.196" v="1753" actId="20577"/>
          <ac:spMkLst>
            <pc:docMk/>
            <pc:sldMk cId="2175119527" sldId="3396"/>
            <ac:spMk id="6" creationId="{1A6D550F-2877-7B1D-4D01-AA1964C0D52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DFC7F0-F024-4002-BAF8-C8E3A40AE209}"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548E88EC-D769-4F0F-8623-BC9CE4F5CD5E}">
      <dgm:prSet phldrT="[Text]" custT="1"/>
      <dgm:spPr>
        <a:solidFill>
          <a:srgbClr val="0066CC"/>
        </a:solidFill>
      </dgm:spPr>
      <dgm:t>
        <a:bodyPr/>
        <a:lstStyle/>
        <a:p>
          <a:r>
            <a:rPr lang="en-US" sz="1200" b="1" dirty="0">
              <a:solidFill>
                <a:schemeClr val="bg1"/>
              </a:solidFill>
            </a:rPr>
            <a:t>Commander</a:t>
          </a:r>
          <a:br>
            <a:rPr lang="en-US" sz="1200" b="1" dirty="0">
              <a:solidFill>
                <a:schemeClr val="bg1"/>
              </a:solidFill>
            </a:rPr>
          </a:br>
          <a:r>
            <a:rPr lang="en-US" sz="1200" b="1" dirty="0">
              <a:solidFill>
                <a:schemeClr val="bg1"/>
              </a:solidFill>
            </a:rPr>
            <a:t>O4 – AG </a:t>
          </a:r>
        </a:p>
      </dgm:t>
    </dgm:pt>
    <dgm:pt modelId="{DF7CAFEA-EACA-4D13-8659-B1EB7AF5B079}" type="parTrans" cxnId="{2E0C5E4F-782A-4456-A9B8-F912D9D902D9}">
      <dgm:prSet/>
      <dgm:spPr/>
      <dgm:t>
        <a:bodyPr/>
        <a:lstStyle/>
        <a:p>
          <a:endParaRPr lang="en-US"/>
        </a:p>
      </dgm:t>
    </dgm:pt>
    <dgm:pt modelId="{3C297D0B-DFED-4CC9-AAC2-A2A77D9F6DA7}" type="sibTrans" cxnId="{2E0C5E4F-782A-4456-A9B8-F912D9D902D9}">
      <dgm:prSet/>
      <dgm:spPr/>
      <dgm:t>
        <a:bodyPr/>
        <a:lstStyle/>
        <a:p>
          <a:endParaRPr lang="en-US"/>
        </a:p>
      </dgm:t>
    </dgm:pt>
    <dgm:pt modelId="{4B3164D5-53D7-4506-AF8A-B1FE8076F6C9}">
      <dgm:prSet phldrT="[Text]" custT="1"/>
      <dgm:spPr>
        <a:solidFill>
          <a:srgbClr val="0066CC"/>
        </a:solidFill>
      </dgm:spPr>
      <dgm:t>
        <a:bodyPr/>
        <a:lstStyle/>
        <a:p>
          <a:r>
            <a:rPr lang="en-US" sz="1200" b="1" dirty="0">
              <a:solidFill>
                <a:schemeClr val="bg1"/>
              </a:solidFill>
            </a:rPr>
            <a:t>First Sergeant</a:t>
          </a:r>
          <a:br>
            <a:rPr lang="en-US" sz="1200" b="1" dirty="0">
              <a:solidFill>
                <a:schemeClr val="bg1"/>
              </a:solidFill>
            </a:rPr>
          </a:br>
          <a:r>
            <a:rPr lang="en-US" sz="1200" b="1" dirty="0">
              <a:solidFill>
                <a:schemeClr val="bg1"/>
              </a:solidFill>
            </a:rPr>
            <a:t>E8 – 42A</a:t>
          </a:r>
        </a:p>
      </dgm:t>
    </dgm:pt>
    <dgm:pt modelId="{1D189783-CB76-4727-87EB-5DFFAAC3AB2B}" type="parTrans" cxnId="{A6CADD7E-706A-412D-9EAB-5A3E906B3C1D}">
      <dgm:prSet/>
      <dgm:spPr/>
      <dgm:t>
        <a:bodyPr/>
        <a:lstStyle/>
        <a:p>
          <a:endParaRPr lang="en-US"/>
        </a:p>
      </dgm:t>
    </dgm:pt>
    <dgm:pt modelId="{D7E2AA77-2849-48F4-9C05-E3A057591ED8}" type="sibTrans" cxnId="{A6CADD7E-706A-412D-9EAB-5A3E906B3C1D}">
      <dgm:prSet/>
      <dgm:spPr/>
      <dgm:t>
        <a:bodyPr/>
        <a:lstStyle/>
        <a:p>
          <a:endParaRPr lang="en-US"/>
        </a:p>
      </dgm:t>
    </dgm:pt>
    <dgm:pt modelId="{F5F36249-6B96-49B7-9FAA-97445AE493B6}">
      <dgm:prSet phldrT="[Text]" custT="1"/>
      <dgm:spPr>
        <a:solidFill>
          <a:schemeClr val="bg2"/>
        </a:solidFill>
      </dgm:spPr>
      <dgm:t>
        <a:bodyPr/>
        <a:lstStyle/>
        <a:p>
          <a:r>
            <a:rPr lang="en-US" sz="1050" b="1" dirty="0">
              <a:solidFill>
                <a:schemeClr val="bg1"/>
              </a:solidFill>
            </a:rPr>
            <a:t>DET HQs</a:t>
          </a:r>
        </a:p>
      </dgm:t>
    </dgm:pt>
    <dgm:pt modelId="{E0693272-26AD-4B8E-9ED9-4D6105FC0E35}" type="parTrans" cxnId="{AC8FFCA2-D1F2-46FF-A900-3B10633479E0}">
      <dgm:prSet/>
      <dgm:spPr/>
      <dgm:t>
        <a:bodyPr/>
        <a:lstStyle/>
        <a:p>
          <a:endParaRPr lang="en-US"/>
        </a:p>
      </dgm:t>
    </dgm:pt>
    <dgm:pt modelId="{4E631A10-85B3-4C22-8622-1E97BAC0ECB9}" type="sibTrans" cxnId="{AC8FFCA2-D1F2-46FF-A900-3B10633479E0}">
      <dgm:prSet/>
      <dgm:spPr/>
      <dgm:t>
        <a:bodyPr/>
        <a:lstStyle/>
        <a:p>
          <a:endParaRPr lang="en-US"/>
        </a:p>
      </dgm:t>
    </dgm:pt>
    <dgm:pt modelId="{6BDC4395-A1B6-473E-BAB9-251CDD9AC37D}">
      <dgm:prSet phldrT="[Text]" custT="1"/>
      <dgm:spPr>
        <a:solidFill>
          <a:schemeClr val="bg2"/>
        </a:solidFill>
      </dgm:spPr>
      <dgm:t>
        <a:bodyPr/>
        <a:lstStyle/>
        <a:p>
          <a:r>
            <a:rPr lang="en-US" sz="1050" b="1" dirty="0">
              <a:solidFill>
                <a:schemeClr val="bg1"/>
              </a:solidFill>
            </a:rPr>
            <a:t>Human Resources Support Section</a:t>
          </a:r>
        </a:p>
      </dgm:t>
    </dgm:pt>
    <dgm:pt modelId="{E8EFC418-D2B6-41FA-B86C-540242C4F926}" type="parTrans" cxnId="{F00ABA12-2B4A-475B-ACD6-94C3BE0994A0}">
      <dgm:prSet/>
      <dgm:spPr/>
      <dgm:t>
        <a:bodyPr/>
        <a:lstStyle/>
        <a:p>
          <a:endParaRPr lang="en-US"/>
        </a:p>
      </dgm:t>
    </dgm:pt>
    <dgm:pt modelId="{C04A2A45-28AD-456F-A328-86BBB720F292}" type="sibTrans" cxnId="{F00ABA12-2B4A-475B-ACD6-94C3BE0994A0}">
      <dgm:prSet/>
      <dgm:spPr/>
      <dgm:t>
        <a:bodyPr/>
        <a:lstStyle/>
        <a:p>
          <a:endParaRPr lang="en-US"/>
        </a:p>
      </dgm:t>
    </dgm:pt>
    <dgm:pt modelId="{29ED6CCD-49BE-4E47-A453-4EED8B29ED7D}">
      <dgm:prSet phldrT="[Text]" custT="1"/>
      <dgm:spPr>
        <a:solidFill>
          <a:schemeClr val="bg2"/>
        </a:solidFill>
      </dgm:spPr>
      <dgm:t>
        <a:bodyPr/>
        <a:lstStyle/>
        <a:p>
          <a:r>
            <a:rPr lang="en-US" sz="1050" b="1" dirty="0">
              <a:solidFill>
                <a:schemeClr val="bg1"/>
              </a:solidFill>
            </a:rPr>
            <a:t>Financial Services Section</a:t>
          </a:r>
        </a:p>
      </dgm:t>
    </dgm:pt>
    <dgm:pt modelId="{FEA9AA62-38C8-419B-9FAB-E2E011750360}" type="parTrans" cxnId="{8B465909-0B1E-45CC-A84E-DC254FE81FF3}">
      <dgm:prSet/>
      <dgm:spPr/>
      <dgm:t>
        <a:bodyPr/>
        <a:lstStyle/>
        <a:p>
          <a:endParaRPr lang="en-US"/>
        </a:p>
      </dgm:t>
    </dgm:pt>
    <dgm:pt modelId="{53F3C932-09BF-4FE2-8AEF-776789C24DD8}" type="sibTrans" cxnId="{8B465909-0B1E-45CC-A84E-DC254FE81FF3}">
      <dgm:prSet/>
      <dgm:spPr/>
      <dgm:t>
        <a:bodyPr/>
        <a:lstStyle/>
        <a:p>
          <a:endParaRPr lang="en-US"/>
        </a:p>
      </dgm:t>
    </dgm:pt>
    <dgm:pt modelId="{E2C8AF6E-B1E2-4883-AF63-04E51DEE0DD3}">
      <dgm:prSet phldrT="[Text]" custT="1"/>
      <dgm:spPr>
        <a:solidFill>
          <a:schemeClr val="bg1">
            <a:lumMod val="75000"/>
          </a:schemeClr>
        </a:solidFill>
      </dgm:spPr>
      <dgm:t>
        <a:bodyPr/>
        <a:lstStyle/>
        <a:p>
          <a:r>
            <a:rPr lang="en-US" sz="1200" dirty="0"/>
            <a:t>HR Supvr (MIL/OA)</a:t>
          </a:r>
          <a:br>
            <a:rPr lang="en-US" sz="1200" dirty="0"/>
          </a:br>
          <a:r>
            <a:rPr lang="en-US" sz="1200" dirty="0"/>
            <a:t>GS-0201-09</a:t>
          </a:r>
        </a:p>
      </dgm:t>
    </dgm:pt>
    <dgm:pt modelId="{EF2E04DD-E939-440F-8E04-C2293D6B9CDB}" type="parTrans" cxnId="{CF70B483-66D7-4FE6-8CAD-1BAB028272D4}">
      <dgm:prSet/>
      <dgm:spPr/>
      <dgm:t>
        <a:bodyPr/>
        <a:lstStyle/>
        <a:p>
          <a:endParaRPr lang="en-US"/>
        </a:p>
      </dgm:t>
    </dgm:pt>
    <dgm:pt modelId="{62EBE341-E6C5-40E0-BDE9-C62381E9B06B}" type="sibTrans" cxnId="{CF70B483-66D7-4FE6-8CAD-1BAB028272D4}">
      <dgm:prSet/>
      <dgm:spPr/>
      <dgm:t>
        <a:bodyPr/>
        <a:lstStyle/>
        <a:p>
          <a:endParaRPr lang="en-US"/>
        </a:p>
      </dgm:t>
    </dgm:pt>
    <dgm:pt modelId="{39F6FFFD-09EC-46EC-A9B8-17CAC1413C5A}">
      <dgm:prSet phldrT="[Text]" custT="1"/>
      <dgm:spPr>
        <a:solidFill>
          <a:srgbClr val="0066CC"/>
        </a:solidFill>
      </dgm:spPr>
      <dgm:t>
        <a:bodyPr/>
        <a:lstStyle/>
        <a:p>
          <a:r>
            <a:rPr lang="en-US" sz="1200" b="0" u="none" dirty="0">
              <a:solidFill>
                <a:schemeClr val="bg1"/>
              </a:solidFill>
            </a:rPr>
            <a:t>HR SGT</a:t>
          </a:r>
          <a:br>
            <a:rPr lang="en-US" sz="1200" b="0" u="none" dirty="0">
              <a:solidFill>
                <a:schemeClr val="bg1"/>
              </a:solidFill>
            </a:rPr>
          </a:br>
          <a:r>
            <a:rPr lang="en-US" sz="1200" b="0" u="none" dirty="0">
              <a:solidFill>
                <a:schemeClr val="bg1"/>
              </a:solidFill>
            </a:rPr>
            <a:t>E5 – 42A</a:t>
          </a:r>
        </a:p>
      </dgm:t>
    </dgm:pt>
    <dgm:pt modelId="{180C5372-A599-4995-A6CD-6BFE7F7238CB}" type="parTrans" cxnId="{D8F703C3-D66F-44FE-A50B-E8E002F6847B}">
      <dgm:prSet/>
      <dgm:spPr/>
      <dgm:t>
        <a:bodyPr/>
        <a:lstStyle/>
        <a:p>
          <a:endParaRPr lang="en-US"/>
        </a:p>
      </dgm:t>
    </dgm:pt>
    <dgm:pt modelId="{AC28CD6F-D6B4-4FE6-B04B-97A34F0C564D}" type="sibTrans" cxnId="{D8F703C3-D66F-44FE-A50B-E8E002F6847B}">
      <dgm:prSet/>
      <dgm:spPr/>
      <dgm:t>
        <a:bodyPr/>
        <a:lstStyle/>
        <a:p>
          <a:endParaRPr lang="en-US"/>
        </a:p>
      </dgm:t>
    </dgm:pt>
    <dgm:pt modelId="{FDE4A70C-1076-4938-8636-8A1A80D5C1C6}">
      <dgm:prSet phldrT="[Text]" custT="1"/>
      <dgm:spPr>
        <a:solidFill>
          <a:schemeClr val="bg1">
            <a:lumMod val="75000"/>
          </a:schemeClr>
        </a:solidFill>
      </dgm:spPr>
      <dgm:t>
        <a:bodyPr/>
        <a:lstStyle/>
        <a:p>
          <a:r>
            <a:rPr lang="en-US" sz="1200" dirty="0"/>
            <a:t>Admin Asst</a:t>
          </a:r>
          <a:br>
            <a:rPr lang="en-US" sz="1200" dirty="0"/>
          </a:br>
          <a:r>
            <a:rPr lang="en-US" sz="1200" dirty="0"/>
            <a:t>GS-0203-06</a:t>
          </a:r>
        </a:p>
      </dgm:t>
    </dgm:pt>
    <dgm:pt modelId="{11C7AA11-E9F9-4C44-9FAC-BE64520B2B4B}" type="parTrans" cxnId="{AF2BFB09-A3A0-419F-BE59-CD6B4378381B}">
      <dgm:prSet/>
      <dgm:spPr/>
      <dgm:t>
        <a:bodyPr/>
        <a:lstStyle/>
        <a:p>
          <a:endParaRPr lang="en-US"/>
        </a:p>
      </dgm:t>
    </dgm:pt>
    <dgm:pt modelId="{C97DD725-D1FE-4985-A182-4B3BBDCD3ECA}" type="sibTrans" cxnId="{AF2BFB09-A3A0-419F-BE59-CD6B4378381B}">
      <dgm:prSet/>
      <dgm:spPr/>
      <dgm:t>
        <a:bodyPr/>
        <a:lstStyle/>
        <a:p>
          <a:endParaRPr lang="en-US"/>
        </a:p>
      </dgm:t>
    </dgm:pt>
    <dgm:pt modelId="{AF4CFC0F-7031-45DF-B1DB-4B154E92938D}">
      <dgm:prSet phldrT="[Text]" custT="1"/>
      <dgm:spPr>
        <a:solidFill>
          <a:schemeClr val="bg1">
            <a:lumMod val="75000"/>
          </a:schemeClr>
        </a:solidFill>
      </dgm:spPr>
      <dgm:t>
        <a:bodyPr/>
        <a:lstStyle/>
        <a:p>
          <a:r>
            <a:rPr lang="en-US" sz="1200" dirty="0"/>
            <a:t>HR Asst (MIL/OA)</a:t>
          </a:r>
          <a:br>
            <a:rPr lang="en-US" sz="1200" dirty="0"/>
          </a:br>
          <a:r>
            <a:rPr lang="en-US" sz="1200" dirty="0"/>
            <a:t>GS-0203-07</a:t>
          </a:r>
        </a:p>
      </dgm:t>
    </dgm:pt>
    <dgm:pt modelId="{DB637C85-5415-43AA-90E3-DEA233DEDE7F}" type="parTrans" cxnId="{D73694B6-3573-4B23-AE8C-117DDC77CDD5}">
      <dgm:prSet/>
      <dgm:spPr/>
      <dgm:t>
        <a:bodyPr/>
        <a:lstStyle/>
        <a:p>
          <a:endParaRPr lang="en-US"/>
        </a:p>
      </dgm:t>
    </dgm:pt>
    <dgm:pt modelId="{958C766D-9853-4E14-A85C-7678B81F9ED2}" type="sibTrans" cxnId="{D73694B6-3573-4B23-AE8C-117DDC77CDD5}">
      <dgm:prSet/>
      <dgm:spPr/>
      <dgm:t>
        <a:bodyPr/>
        <a:lstStyle/>
        <a:p>
          <a:endParaRPr lang="en-US"/>
        </a:p>
      </dgm:t>
    </dgm:pt>
    <dgm:pt modelId="{3D06F9BE-C283-4691-B34A-2824EF34F2E4}">
      <dgm:prSet phldrT="[Text]" custT="1"/>
      <dgm:spPr>
        <a:solidFill>
          <a:srgbClr val="0066CC"/>
        </a:solidFill>
      </dgm:spPr>
      <dgm:t>
        <a:bodyPr/>
        <a:lstStyle/>
        <a:p>
          <a:r>
            <a:rPr lang="en-US" sz="1200" b="0" dirty="0">
              <a:solidFill>
                <a:schemeClr val="bg1"/>
              </a:solidFill>
            </a:rPr>
            <a:t>HR SGT</a:t>
          </a:r>
          <a:br>
            <a:rPr lang="en-US" sz="1200" b="0" dirty="0">
              <a:solidFill>
                <a:schemeClr val="bg1"/>
              </a:solidFill>
            </a:rPr>
          </a:br>
          <a:r>
            <a:rPr lang="en-US" sz="1200" b="0" dirty="0">
              <a:solidFill>
                <a:schemeClr val="bg1"/>
              </a:solidFill>
            </a:rPr>
            <a:t>E6 – 42A</a:t>
          </a:r>
        </a:p>
      </dgm:t>
    </dgm:pt>
    <dgm:pt modelId="{E96D6928-3F04-430C-8267-02DFD7B35A0F}" type="parTrans" cxnId="{C0CB28C9-6871-401B-A07E-B15C791AE187}">
      <dgm:prSet/>
      <dgm:spPr/>
      <dgm:t>
        <a:bodyPr/>
        <a:lstStyle/>
        <a:p>
          <a:endParaRPr lang="en-US"/>
        </a:p>
      </dgm:t>
    </dgm:pt>
    <dgm:pt modelId="{BBCBD601-4AA4-48CF-81FB-C43DE98D72B3}" type="sibTrans" cxnId="{C0CB28C9-6871-401B-A07E-B15C791AE187}">
      <dgm:prSet/>
      <dgm:spPr/>
      <dgm:t>
        <a:bodyPr/>
        <a:lstStyle/>
        <a:p>
          <a:endParaRPr lang="en-US"/>
        </a:p>
      </dgm:t>
    </dgm:pt>
    <dgm:pt modelId="{E6F64E6A-6913-4E7A-A2C4-DB01A1006F43}">
      <dgm:prSet phldrT="[Text]" custT="1"/>
      <dgm:spPr>
        <a:solidFill>
          <a:schemeClr val="bg1">
            <a:lumMod val="75000"/>
          </a:schemeClr>
        </a:solidFill>
      </dgm:spPr>
      <dgm:t>
        <a:bodyPr/>
        <a:lstStyle/>
        <a:p>
          <a:r>
            <a:rPr lang="en-US" sz="1200" dirty="0"/>
            <a:t>HR Asst (MIL/OA)</a:t>
          </a:r>
          <a:br>
            <a:rPr lang="en-US" sz="1200" dirty="0"/>
          </a:br>
          <a:r>
            <a:rPr lang="en-US" sz="1200" dirty="0"/>
            <a:t>GS-0203-07</a:t>
          </a:r>
        </a:p>
      </dgm:t>
    </dgm:pt>
    <dgm:pt modelId="{4836CA34-15A5-4368-94A5-DE3A9615AD8D}" type="parTrans" cxnId="{9A8C7E20-3196-406E-BA4D-1CDB9E787384}">
      <dgm:prSet/>
      <dgm:spPr/>
      <dgm:t>
        <a:bodyPr/>
        <a:lstStyle/>
        <a:p>
          <a:endParaRPr lang="en-US"/>
        </a:p>
      </dgm:t>
    </dgm:pt>
    <dgm:pt modelId="{EC056831-7D48-4801-AAF1-7E53287A6931}" type="sibTrans" cxnId="{9A8C7E20-3196-406E-BA4D-1CDB9E787384}">
      <dgm:prSet/>
      <dgm:spPr/>
      <dgm:t>
        <a:bodyPr/>
        <a:lstStyle/>
        <a:p>
          <a:endParaRPr lang="en-US"/>
        </a:p>
      </dgm:t>
    </dgm:pt>
    <dgm:pt modelId="{08A63285-E47C-4CBA-87B8-B48D5C8F0BD6}">
      <dgm:prSet phldrT="[Text]" custT="1"/>
      <dgm:spPr>
        <a:solidFill>
          <a:srgbClr val="0066CC"/>
        </a:solidFill>
      </dgm:spPr>
      <dgm:t>
        <a:bodyPr/>
        <a:lstStyle/>
        <a:p>
          <a:r>
            <a:rPr lang="en-US" sz="1200" b="0" dirty="0">
              <a:solidFill>
                <a:schemeClr val="bg1"/>
              </a:solidFill>
            </a:rPr>
            <a:t>HR SGT</a:t>
          </a:r>
          <a:br>
            <a:rPr lang="en-US" sz="1200" b="0" dirty="0">
              <a:solidFill>
                <a:schemeClr val="bg1"/>
              </a:solidFill>
            </a:rPr>
          </a:br>
          <a:r>
            <a:rPr lang="en-US" sz="1200" b="0" dirty="0">
              <a:solidFill>
                <a:schemeClr val="bg1"/>
              </a:solidFill>
            </a:rPr>
            <a:t>E5 – 42A </a:t>
          </a:r>
        </a:p>
      </dgm:t>
    </dgm:pt>
    <dgm:pt modelId="{EFD4EA06-4066-4AC7-A93A-F3F02C06ED9D}" type="parTrans" cxnId="{A162D5DC-7745-45DE-B93D-BDBFF1DA1B2E}">
      <dgm:prSet/>
      <dgm:spPr/>
      <dgm:t>
        <a:bodyPr/>
        <a:lstStyle/>
        <a:p>
          <a:endParaRPr lang="en-US"/>
        </a:p>
      </dgm:t>
    </dgm:pt>
    <dgm:pt modelId="{00E15EFC-9A08-4AC6-93D5-7668438CD556}" type="sibTrans" cxnId="{A162D5DC-7745-45DE-B93D-BDBFF1DA1B2E}">
      <dgm:prSet/>
      <dgm:spPr/>
      <dgm:t>
        <a:bodyPr/>
        <a:lstStyle/>
        <a:p>
          <a:endParaRPr lang="en-US"/>
        </a:p>
      </dgm:t>
    </dgm:pt>
    <dgm:pt modelId="{F746C27B-02D8-4E7D-9BF3-0DF0C7EFE777}">
      <dgm:prSet phldrT="[Text]" custT="1"/>
      <dgm:spPr>
        <a:solidFill>
          <a:schemeClr val="bg1">
            <a:lumMod val="75000"/>
          </a:schemeClr>
        </a:solidFill>
      </dgm:spPr>
      <dgm:t>
        <a:bodyPr/>
        <a:lstStyle/>
        <a:p>
          <a:r>
            <a:rPr lang="en-US" sz="1200" dirty="0"/>
            <a:t>HR Asst (MIL/OA)</a:t>
          </a:r>
          <a:br>
            <a:rPr lang="en-US" sz="1200" dirty="0"/>
          </a:br>
          <a:r>
            <a:rPr lang="en-US" sz="1200" dirty="0"/>
            <a:t>GS-0203-07</a:t>
          </a:r>
        </a:p>
      </dgm:t>
    </dgm:pt>
    <dgm:pt modelId="{1D517B84-410B-4CBF-906A-8C57019CBA8F}" type="parTrans" cxnId="{D7DFF9D7-E962-43AE-B52E-EB3F8B5E912B}">
      <dgm:prSet/>
      <dgm:spPr/>
      <dgm:t>
        <a:bodyPr/>
        <a:lstStyle/>
        <a:p>
          <a:endParaRPr lang="en-US"/>
        </a:p>
      </dgm:t>
    </dgm:pt>
    <dgm:pt modelId="{52E2DF5F-EC20-4715-8A7B-021A294FDBD9}" type="sibTrans" cxnId="{D7DFF9D7-E962-43AE-B52E-EB3F8B5E912B}">
      <dgm:prSet/>
      <dgm:spPr/>
      <dgm:t>
        <a:bodyPr/>
        <a:lstStyle/>
        <a:p>
          <a:endParaRPr lang="en-US"/>
        </a:p>
      </dgm:t>
    </dgm:pt>
    <dgm:pt modelId="{96FD0DFE-FECB-4A0E-BFBA-9916CDB683E7}">
      <dgm:prSet phldrT="[Text]" custT="1"/>
      <dgm:spPr>
        <a:solidFill>
          <a:srgbClr val="FFCC66"/>
        </a:solidFill>
      </dgm:spPr>
      <dgm:t>
        <a:bodyPr/>
        <a:lstStyle/>
        <a:p>
          <a:r>
            <a:rPr lang="en-US" sz="1200" b="0" dirty="0"/>
            <a:t>Pay Analyst</a:t>
          </a:r>
          <a:br>
            <a:rPr lang="en-US" sz="1200" b="1" dirty="0"/>
          </a:br>
          <a:r>
            <a:rPr lang="en-US" sz="1200" b="1" dirty="0"/>
            <a:t>E5 – 36B</a:t>
          </a:r>
        </a:p>
      </dgm:t>
    </dgm:pt>
    <dgm:pt modelId="{B2EC45DC-5512-4924-B9AF-BBBE78370B53}" type="parTrans" cxnId="{B36615B2-C14C-4C98-818B-8CACAE8FBE96}">
      <dgm:prSet/>
      <dgm:spPr/>
      <dgm:t>
        <a:bodyPr/>
        <a:lstStyle/>
        <a:p>
          <a:endParaRPr lang="en-US"/>
        </a:p>
      </dgm:t>
    </dgm:pt>
    <dgm:pt modelId="{D0259D2F-2E33-48DB-945C-F408FDA3CFF9}" type="sibTrans" cxnId="{B36615B2-C14C-4C98-818B-8CACAE8FBE96}">
      <dgm:prSet/>
      <dgm:spPr/>
      <dgm:t>
        <a:bodyPr/>
        <a:lstStyle/>
        <a:p>
          <a:endParaRPr lang="en-US"/>
        </a:p>
      </dgm:t>
    </dgm:pt>
    <dgm:pt modelId="{84693811-41AC-436B-8BFA-4849778DCE3E}">
      <dgm:prSet phldrT="[Text]" custT="1"/>
      <dgm:spPr>
        <a:solidFill>
          <a:schemeClr val="bg1">
            <a:lumMod val="75000"/>
          </a:schemeClr>
        </a:solidFill>
      </dgm:spPr>
      <dgm:t>
        <a:bodyPr/>
        <a:lstStyle/>
        <a:p>
          <a:r>
            <a:rPr lang="en-US" sz="1200" dirty="0"/>
            <a:t>HR Asst (MIL/OA)</a:t>
          </a:r>
          <a:br>
            <a:rPr lang="en-US" sz="1200" dirty="0"/>
          </a:br>
          <a:r>
            <a:rPr lang="en-US" sz="1200" dirty="0"/>
            <a:t>GS-0203-07</a:t>
          </a:r>
        </a:p>
      </dgm:t>
    </dgm:pt>
    <dgm:pt modelId="{FBD69D97-425F-4A6B-9A89-56A4E73D1477}" type="parTrans" cxnId="{83DC41B0-F37F-4637-B83B-AF97152C34C6}">
      <dgm:prSet/>
      <dgm:spPr/>
      <dgm:t>
        <a:bodyPr/>
        <a:lstStyle/>
        <a:p>
          <a:endParaRPr lang="en-US"/>
        </a:p>
      </dgm:t>
    </dgm:pt>
    <dgm:pt modelId="{F2780997-7CA3-48D5-947C-B7A1B7E3F0A2}" type="sibTrans" cxnId="{83DC41B0-F37F-4637-B83B-AF97152C34C6}">
      <dgm:prSet/>
      <dgm:spPr/>
      <dgm:t>
        <a:bodyPr/>
        <a:lstStyle/>
        <a:p>
          <a:endParaRPr lang="en-US"/>
        </a:p>
      </dgm:t>
    </dgm:pt>
    <dgm:pt modelId="{FC87538C-05D0-4036-94E1-638718EA80A4}">
      <dgm:prSet phldrT="[Text]" custT="1"/>
      <dgm:spPr>
        <a:solidFill>
          <a:schemeClr val="bg1">
            <a:lumMod val="75000"/>
          </a:schemeClr>
        </a:solidFill>
      </dgm:spPr>
      <dgm:t>
        <a:bodyPr/>
        <a:lstStyle/>
        <a:p>
          <a:r>
            <a:rPr lang="en-US" sz="1200" dirty="0"/>
            <a:t>HR Asst (MIL/OA)</a:t>
          </a:r>
          <a:br>
            <a:rPr lang="en-US" sz="1200" dirty="0"/>
          </a:br>
          <a:r>
            <a:rPr lang="en-US" sz="1200" dirty="0"/>
            <a:t>GS-0203-07</a:t>
          </a:r>
        </a:p>
      </dgm:t>
    </dgm:pt>
    <dgm:pt modelId="{282B3BF7-FA9C-4FDA-8A88-6248CFAB07D8}" type="parTrans" cxnId="{A3A9879B-20B4-4FE0-8319-0760D771192D}">
      <dgm:prSet/>
      <dgm:spPr/>
      <dgm:t>
        <a:bodyPr/>
        <a:lstStyle/>
        <a:p>
          <a:endParaRPr lang="en-US"/>
        </a:p>
      </dgm:t>
    </dgm:pt>
    <dgm:pt modelId="{9EF93D36-830B-4824-BC52-42BFF508C9A6}" type="sibTrans" cxnId="{A3A9879B-20B4-4FE0-8319-0760D771192D}">
      <dgm:prSet/>
      <dgm:spPr/>
      <dgm:t>
        <a:bodyPr/>
        <a:lstStyle/>
        <a:p>
          <a:endParaRPr lang="en-US"/>
        </a:p>
      </dgm:t>
    </dgm:pt>
    <dgm:pt modelId="{AA6FDBC9-A4E3-46BE-BFA8-9DB73496CCE3}">
      <dgm:prSet phldrT="[Text]" custT="1"/>
      <dgm:spPr>
        <a:solidFill>
          <a:schemeClr val="bg1">
            <a:lumMod val="75000"/>
          </a:schemeClr>
        </a:solidFill>
      </dgm:spPr>
      <dgm:t>
        <a:bodyPr/>
        <a:lstStyle/>
        <a:p>
          <a:r>
            <a:rPr lang="en-US" sz="1200" dirty="0"/>
            <a:t>HR Asst (MIL/OA)</a:t>
          </a:r>
          <a:br>
            <a:rPr lang="en-US" sz="1200" dirty="0"/>
          </a:br>
          <a:r>
            <a:rPr lang="en-US" sz="1200" dirty="0"/>
            <a:t>GS-0203-07</a:t>
          </a:r>
        </a:p>
      </dgm:t>
    </dgm:pt>
    <dgm:pt modelId="{D97010FF-41DF-479D-A0F5-ABBF8662E9D1}" type="parTrans" cxnId="{AEC3810F-3DBA-430D-851C-4B0F9CF1DE03}">
      <dgm:prSet/>
      <dgm:spPr/>
      <dgm:t>
        <a:bodyPr/>
        <a:lstStyle/>
        <a:p>
          <a:endParaRPr lang="en-US"/>
        </a:p>
      </dgm:t>
    </dgm:pt>
    <dgm:pt modelId="{979C2C77-8940-447D-95DE-459F0959BAB0}" type="sibTrans" cxnId="{AEC3810F-3DBA-430D-851C-4B0F9CF1DE03}">
      <dgm:prSet/>
      <dgm:spPr/>
      <dgm:t>
        <a:bodyPr/>
        <a:lstStyle/>
        <a:p>
          <a:endParaRPr lang="en-US"/>
        </a:p>
      </dgm:t>
    </dgm:pt>
    <dgm:pt modelId="{6E274EF2-323E-460E-A670-60B4A50E4E43}">
      <dgm:prSet phldrT="[Text]" custT="1"/>
      <dgm:spPr>
        <a:solidFill>
          <a:srgbClr val="FFCC66"/>
        </a:solidFill>
      </dgm:spPr>
      <dgm:t>
        <a:bodyPr/>
        <a:lstStyle/>
        <a:p>
          <a:r>
            <a:rPr lang="en-US" sz="1200" dirty="0"/>
            <a:t>Pay Tech</a:t>
          </a:r>
          <a:br>
            <a:rPr lang="en-US" sz="1200" dirty="0"/>
          </a:br>
          <a:r>
            <a:rPr lang="en-US" sz="1200" dirty="0"/>
            <a:t>E4 – 36B</a:t>
          </a:r>
        </a:p>
      </dgm:t>
    </dgm:pt>
    <dgm:pt modelId="{66E31069-7394-41CB-A6B5-78BE86269A9D}" type="parTrans" cxnId="{633EC5B1-C5A1-4962-A80E-383602135F08}">
      <dgm:prSet/>
      <dgm:spPr/>
      <dgm:t>
        <a:bodyPr/>
        <a:lstStyle/>
        <a:p>
          <a:endParaRPr lang="en-US"/>
        </a:p>
      </dgm:t>
    </dgm:pt>
    <dgm:pt modelId="{C410564A-8700-42A5-AFA0-D66D16194C89}" type="sibTrans" cxnId="{633EC5B1-C5A1-4962-A80E-383602135F08}">
      <dgm:prSet/>
      <dgm:spPr/>
      <dgm:t>
        <a:bodyPr/>
        <a:lstStyle/>
        <a:p>
          <a:endParaRPr lang="en-US"/>
        </a:p>
      </dgm:t>
    </dgm:pt>
    <dgm:pt modelId="{69ACED42-2705-43E9-BA0C-9E50A9738700}">
      <dgm:prSet phldrT="[Text]"/>
      <dgm:spPr>
        <a:solidFill>
          <a:schemeClr val="bg1">
            <a:lumMod val="75000"/>
          </a:schemeClr>
        </a:solidFill>
      </dgm:spPr>
      <dgm:t>
        <a:bodyPr/>
        <a:lstStyle/>
        <a:p>
          <a:r>
            <a:rPr lang="en-US" dirty="0"/>
            <a:t>HR Asst (MIL/OA)</a:t>
          </a:r>
          <a:br>
            <a:rPr lang="en-US" dirty="0"/>
          </a:br>
          <a:r>
            <a:rPr lang="en-US" dirty="0"/>
            <a:t>GS-0203-07</a:t>
          </a:r>
        </a:p>
      </dgm:t>
    </dgm:pt>
    <dgm:pt modelId="{266575C5-D35A-4D30-92F7-C1DD960C9AAB}" type="parTrans" cxnId="{C3168160-30B1-4FAC-93E3-51B7EFF25923}">
      <dgm:prSet/>
      <dgm:spPr/>
      <dgm:t>
        <a:bodyPr/>
        <a:lstStyle/>
        <a:p>
          <a:endParaRPr lang="en-US"/>
        </a:p>
      </dgm:t>
    </dgm:pt>
    <dgm:pt modelId="{8C641019-2687-48A1-9B09-4DC3B655A753}" type="sibTrans" cxnId="{C3168160-30B1-4FAC-93E3-51B7EFF25923}">
      <dgm:prSet/>
      <dgm:spPr/>
      <dgm:t>
        <a:bodyPr/>
        <a:lstStyle/>
        <a:p>
          <a:endParaRPr lang="en-US"/>
        </a:p>
      </dgm:t>
    </dgm:pt>
    <dgm:pt modelId="{15870242-2F4C-4305-91F3-35042907F7E4}" type="pres">
      <dgm:prSet presAssocID="{F1DFC7F0-F024-4002-BAF8-C8E3A40AE209}" presName="hierChild1" presStyleCnt="0">
        <dgm:presLayoutVars>
          <dgm:orgChart val="1"/>
          <dgm:chPref val="1"/>
          <dgm:dir/>
          <dgm:animOne val="branch"/>
          <dgm:animLvl val="lvl"/>
          <dgm:resizeHandles/>
        </dgm:presLayoutVars>
      </dgm:prSet>
      <dgm:spPr/>
    </dgm:pt>
    <dgm:pt modelId="{4F03696B-CA2D-41F4-B500-3F0D5D6E8FE8}" type="pres">
      <dgm:prSet presAssocID="{548E88EC-D769-4F0F-8623-BC9CE4F5CD5E}" presName="hierRoot1" presStyleCnt="0">
        <dgm:presLayoutVars>
          <dgm:hierBranch val="init"/>
        </dgm:presLayoutVars>
      </dgm:prSet>
      <dgm:spPr/>
    </dgm:pt>
    <dgm:pt modelId="{FB6C7775-A9FD-45C9-8D83-2A6A1BE38DC7}" type="pres">
      <dgm:prSet presAssocID="{548E88EC-D769-4F0F-8623-BC9CE4F5CD5E}" presName="rootComposite1" presStyleCnt="0"/>
      <dgm:spPr/>
    </dgm:pt>
    <dgm:pt modelId="{97CC9AA1-330A-4AA2-A568-AEB027D3C2A5}" type="pres">
      <dgm:prSet presAssocID="{548E88EC-D769-4F0F-8623-BC9CE4F5CD5E}" presName="rootText1" presStyleLbl="node0" presStyleIdx="0" presStyleCnt="3" custLinFactNeighborX="43724" custLinFactNeighborY="-492">
        <dgm:presLayoutVars>
          <dgm:chPref val="3"/>
        </dgm:presLayoutVars>
      </dgm:prSet>
      <dgm:spPr/>
    </dgm:pt>
    <dgm:pt modelId="{EF40A60F-67EA-472C-AC05-8EDC0E9546E1}" type="pres">
      <dgm:prSet presAssocID="{548E88EC-D769-4F0F-8623-BC9CE4F5CD5E}" presName="rootConnector1" presStyleLbl="node1" presStyleIdx="0" presStyleCnt="0"/>
      <dgm:spPr/>
    </dgm:pt>
    <dgm:pt modelId="{934A8468-3C10-45FD-B816-3DB1BD0EE00B}" type="pres">
      <dgm:prSet presAssocID="{548E88EC-D769-4F0F-8623-BC9CE4F5CD5E}" presName="hierChild2" presStyleCnt="0"/>
      <dgm:spPr/>
    </dgm:pt>
    <dgm:pt modelId="{68C1CBEE-66C7-42B4-9CC9-F87A1CCA9D8F}" type="pres">
      <dgm:prSet presAssocID="{1D189783-CB76-4727-87EB-5DFFAAC3AB2B}" presName="Name37" presStyleLbl="parChTrans1D2" presStyleIdx="0" presStyleCnt="2"/>
      <dgm:spPr/>
    </dgm:pt>
    <dgm:pt modelId="{C0DBDA6B-5444-48B9-B481-9CF88B693C03}" type="pres">
      <dgm:prSet presAssocID="{4B3164D5-53D7-4506-AF8A-B1FE8076F6C9}" presName="hierRoot2" presStyleCnt="0">
        <dgm:presLayoutVars>
          <dgm:hierBranch val="init"/>
        </dgm:presLayoutVars>
      </dgm:prSet>
      <dgm:spPr/>
    </dgm:pt>
    <dgm:pt modelId="{2A01F484-7952-4516-AC14-726C49469FCE}" type="pres">
      <dgm:prSet presAssocID="{4B3164D5-53D7-4506-AF8A-B1FE8076F6C9}" presName="rootComposite" presStyleCnt="0"/>
      <dgm:spPr/>
    </dgm:pt>
    <dgm:pt modelId="{E83DBDBF-ABC4-4C6E-A1CF-A19172C7FFD4}" type="pres">
      <dgm:prSet presAssocID="{4B3164D5-53D7-4506-AF8A-B1FE8076F6C9}" presName="rootText" presStyleLbl="node2" presStyleIdx="0" presStyleCnt="2" custLinFactNeighborX="44270">
        <dgm:presLayoutVars>
          <dgm:chPref val="3"/>
        </dgm:presLayoutVars>
      </dgm:prSet>
      <dgm:spPr/>
    </dgm:pt>
    <dgm:pt modelId="{0E156E33-2576-439C-9B5B-A6FE021440BC}" type="pres">
      <dgm:prSet presAssocID="{4B3164D5-53D7-4506-AF8A-B1FE8076F6C9}" presName="rootConnector" presStyleLbl="node2" presStyleIdx="0" presStyleCnt="2"/>
      <dgm:spPr/>
    </dgm:pt>
    <dgm:pt modelId="{A6C6FDEC-E116-4953-8BCF-49B5DE4B076E}" type="pres">
      <dgm:prSet presAssocID="{4B3164D5-53D7-4506-AF8A-B1FE8076F6C9}" presName="hierChild4" presStyleCnt="0"/>
      <dgm:spPr/>
    </dgm:pt>
    <dgm:pt modelId="{9F9AD4CB-119A-4E67-AA35-1188623F797E}" type="pres">
      <dgm:prSet presAssocID="{4B3164D5-53D7-4506-AF8A-B1FE8076F6C9}" presName="hierChild5" presStyleCnt="0"/>
      <dgm:spPr/>
    </dgm:pt>
    <dgm:pt modelId="{F99B38A4-5223-4BF9-8946-199B4857FF6E}" type="pres">
      <dgm:prSet presAssocID="{E0693272-26AD-4B8E-9ED9-4D6105FC0E35}" presName="Name37" presStyleLbl="parChTrans1D2" presStyleIdx="1" presStyleCnt="2"/>
      <dgm:spPr/>
    </dgm:pt>
    <dgm:pt modelId="{8314A96E-595D-4F24-B1AB-1049C4FFD3D7}" type="pres">
      <dgm:prSet presAssocID="{F5F36249-6B96-49B7-9FAA-97445AE493B6}" presName="hierRoot2" presStyleCnt="0">
        <dgm:presLayoutVars>
          <dgm:hierBranch val="init"/>
        </dgm:presLayoutVars>
      </dgm:prSet>
      <dgm:spPr/>
    </dgm:pt>
    <dgm:pt modelId="{2EFB3022-FAF3-4471-AC18-3F966D9CAAF4}" type="pres">
      <dgm:prSet presAssocID="{F5F36249-6B96-49B7-9FAA-97445AE493B6}" presName="rootComposite" presStyleCnt="0"/>
      <dgm:spPr/>
    </dgm:pt>
    <dgm:pt modelId="{ED41FD12-0849-43D1-8991-D729EBBF9F2C}" type="pres">
      <dgm:prSet presAssocID="{F5F36249-6B96-49B7-9FAA-97445AE493B6}" presName="rootText" presStyleLbl="node2" presStyleIdx="1" presStyleCnt="2" custLinFactNeighborX="44270">
        <dgm:presLayoutVars>
          <dgm:chPref val="3"/>
        </dgm:presLayoutVars>
      </dgm:prSet>
      <dgm:spPr/>
    </dgm:pt>
    <dgm:pt modelId="{AAF2009A-D7B5-41A5-9226-4283E44236D0}" type="pres">
      <dgm:prSet presAssocID="{F5F36249-6B96-49B7-9FAA-97445AE493B6}" presName="rootConnector" presStyleLbl="node2" presStyleIdx="1" presStyleCnt="2"/>
      <dgm:spPr/>
    </dgm:pt>
    <dgm:pt modelId="{E57D9564-3E66-4101-93EE-E1FE6527A0E3}" type="pres">
      <dgm:prSet presAssocID="{F5F36249-6B96-49B7-9FAA-97445AE493B6}" presName="hierChild4" presStyleCnt="0"/>
      <dgm:spPr/>
    </dgm:pt>
    <dgm:pt modelId="{2A8ABE39-F368-4186-83B9-538DA8B64E22}" type="pres">
      <dgm:prSet presAssocID="{180C5372-A599-4995-A6CD-6BFE7F7238CB}" presName="Name37" presStyleLbl="parChTrans1D3" presStyleIdx="0" presStyleCnt="3"/>
      <dgm:spPr/>
    </dgm:pt>
    <dgm:pt modelId="{C71EAE68-028F-44BA-B1B6-8EF182D0C4BC}" type="pres">
      <dgm:prSet presAssocID="{39F6FFFD-09EC-46EC-A9B8-17CAC1413C5A}" presName="hierRoot2" presStyleCnt="0">
        <dgm:presLayoutVars>
          <dgm:hierBranch val="init"/>
        </dgm:presLayoutVars>
      </dgm:prSet>
      <dgm:spPr/>
    </dgm:pt>
    <dgm:pt modelId="{6CF04E21-D327-420E-BE56-BFAE62475060}" type="pres">
      <dgm:prSet presAssocID="{39F6FFFD-09EC-46EC-A9B8-17CAC1413C5A}" presName="rootComposite" presStyleCnt="0"/>
      <dgm:spPr/>
    </dgm:pt>
    <dgm:pt modelId="{29E18817-65AF-4FDB-95B5-E1BAD4A0F6DA}" type="pres">
      <dgm:prSet presAssocID="{39F6FFFD-09EC-46EC-A9B8-17CAC1413C5A}" presName="rootText" presStyleLbl="node3" presStyleIdx="0" presStyleCnt="3">
        <dgm:presLayoutVars>
          <dgm:chPref val="3"/>
        </dgm:presLayoutVars>
      </dgm:prSet>
      <dgm:spPr/>
    </dgm:pt>
    <dgm:pt modelId="{DE39BD9C-A903-4253-ACB4-AF9E9FC1D4E4}" type="pres">
      <dgm:prSet presAssocID="{39F6FFFD-09EC-46EC-A9B8-17CAC1413C5A}" presName="rootConnector" presStyleLbl="node3" presStyleIdx="0" presStyleCnt="3"/>
      <dgm:spPr/>
    </dgm:pt>
    <dgm:pt modelId="{528CA0E1-43DD-4EEE-A3B1-C9CB7FDE40CE}" type="pres">
      <dgm:prSet presAssocID="{39F6FFFD-09EC-46EC-A9B8-17CAC1413C5A}" presName="hierChild4" presStyleCnt="0"/>
      <dgm:spPr/>
    </dgm:pt>
    <dgm:pt modelId="{2D87FF5A-F777-4CC1-8E71-EB8DA770ED3A}" type="pres">
      <dgm:prSet presAssocID="{11C7AA11-E9F9-4C44-9FAC-BE64520B2B4B}" presName="Name37" presStyleLbl="parChTrans1D4" presStyleIdx="0" presStyleCnt="11"/>
      <dgm:spPr/>
    </dgm:pt>
    <dgm:pt modelId="{C97BDC49-DF02-4103-AD6B-096C5C68C468}" type="pres">
      <dgm:prSet presAssocID="{FDE4A70C-1076-4938-8636-8A1A80D5C1C6}" presName="hierRoot2" presStyleCnt="0">
        <dgm:presLayoutVars>
          <dgm:hierBranch val="init"/>
        </dgm:presLayoutVars>
      </dgm:prSet>
      <dgm:spPr/>
    </dgm:pt>
    <dgm:pt modelId="{D113B5E8-7D4B-4CA4-A987-0DF3E3748078}" type="pres">
      <dgm:prSet presAssocID="{FDE4A70C-1076-4938-8636-8A1A80D5C1C6}" presName="rootComposite" presStyleCnt="0"/>
      <dgm:spPr/>
    </dgm:pt>
    <dgm:pt modelId="{B050A852-488F-4A4A-AA7F-2CA38D5CC074}" type="pres">
      <dgm:prSet presAssocID="{FDE4A70C-1076-4938-8636-8A1A80D5C1C6}" presName="rootText" presStyleLbl="node4" presStyleIdx="0" presStyleCnt="11">
        <dgm:presLayoutVars>
          <dgm:chPref val="3"/>
        </dgm:presLayoutVars>
      </dgm:prSet>
      <dgm:spPr/>
    </dgm:pt>
    <dgm:pt modelId="{95F53582-9A21-456B-ABC7-F6C804D37A3A}" type="pres">
      <dgm:prSet presAssocID="{FDE4A70C-1076-4938-8636-8A1A80D5C1C6}" presName="rootConnector" presStyleLbl="node4" presStyleIdx="0" presStyleCnt="11"/>
      <dgm:spPr/>
    </dgm:pt>
    <dgm:pt modelId="{A3292E0B-1742-4837-B54C-98426521D267}" type="pres">
      <dgm:prSet presAssocID="{FDE4A70C-1076-4938-8636-8A1A80D5C1C6}" presName="hierChild4" presStyleCnt="0"/>
      <dgm:spPr/>
    </dgm:pt>
    <dgm:pt modelId="{1B022AFC-3873-46B3-AF02-28EB64C8838D}" type="pres">
      <dgm:prSet presAssocID="{FDE4A70C-1076-4938-8636-8A1A80D5C1C6}" presName="hierChild5" presStyleCnt="0"/>
      <dgm:spPr/>
    </dgm:pt>
    <dgm:pt modelId="{AF463C11-B36C-4659-BA0B-02F9EAE5015F}" type="pres">
      <dgm:prSet presAssocID="{39F6FFFD-09EC-46EC-A9B8-17CAC1413C5A}" presName="hierChild5" presStyleCnt="0"/>
      <dgm:spPr/>
    </dgm:pt>
    <dgm:pt modelId="{9627433B-BDB0-47DC-8A0A-E7C1C40EBE74}" type="pres">
      <dgm:prSet presAssocID="{E8EFC418-D2B6-41FA-B86C-540242C4F926}" presName="Name37" presStyleLbl="parChTrans1D3" presStyleIdx="1" presStyleCnt="3"/>
      <dgm:spPr/>
    </dgm:pt>
    <dgm:pt modelId="{3751A8BC-D968-4D90-A982-2B9D2D8F89D9}" type="pres">
      <dgm:prSet presAssocID="{6BDC4395-A1B6-473E-BAB9-251CDD9AC37D}" presName="hierRoot2" presStyleCnt="0">
        <dgm:presLayoutVars>
          <dgm:hierBranch val="hang"/>
        </dgm:presLayoutVars>
      </dgm:prSet>
      <dgm:spPr/>
    </dgm:pt>
    <dgm:pt modelId="{616E12FA-D17E-4FC6-851E-ACDC71F42FD0}" type="pres">
      <dgm:prSet presAssocID="{6BDC4395-A1B6-473E-BAB9-251CDD9AC37D}" presName="rootComposite" presStyleCnt="0"/>
      <dgm:spPr/>
    </dgm:pt>
    <dgm:pt modelId="{1E2E56EE-D2C1-404B-871C-4EF2D1C2ED77}" type="pres">
      <dgm:prSet presAssocID="{6BDC4395-A1B6-473E-BAB9-251CDD9AC37D}" presName="rootText" presStyleLbl="node3" presStyleIdx="1" presStyleCnt="3" custScaleX="110299">
        <dgm:presLayoutVars>
          <dgm:chPref val="3"/>
        </dgm:presLayoutVars>
      </dgm:prSet>
      <dgm:spPr/>
    </dgm:pt>
    <dgm:pt modelId="{5C03A364-8A50-4BEF-AA4A-7BE20CFB9004}" type="pres">
      <dgm:prSet presAssocID="{6BDC4395-A1B6-473E-BAB9-251CDD9AC37D}" presName="rootConnector" presStyleLbl="node3" presStyleIdx="1" presStyleCnt="3"/>
      <dgm:spPr/>
    </dgm:pt>
    <dgm:pt modelId="{660450D4-A000-42DF-98EB-7008D50C9A18}" type="pres">
      <dgm:prSet presAssocID="{6BDC4395-A1B6-473E-BAB9-251CDD9AC37D}" presName="hierChild4" presStyleCnt="0"/>
      <dgm:spPr/>
    </dgm:pt>
    <dgm:pt modelId="{C1610EFA-4752-4CBE-B886-F7F063494086}" type="pres">
      <dgm:prSet presAssocID="{EF2E04DD-E939-440F-8E04-C2293D6B9CDB}" presName="Name48" presStyleLbl="parChTrans1D4" presStyleIdx="1" presStyleCnt="11"/>
      <dgm:spPr/>
    </dgm:pt>
    <dgm:pt modelId="{9C3F7972-D1CB-4C76-9B85-E8AB8467999C}" type="pres">
      <dgm:prSet presAssocID="{E2C8AF6E-B1E2-4883-AF63-04E51DEE0DD3}" presName="hierRoot2" presStyleCnt="0">
        <dgm:presLayoutVars>
          <dgm:hierBranch val="init"/>
        </dgm:presLayoutVars>
      </dgm:prSet>
      <dgm:spPr/>
    </dgm:pt>
    <dgm:pt modelId="{D50EA748-AFEF-4103-B3A7-544593858C44}" type="pres">
      <dgm:prSet presAssocID="{E2C8AF6E-B1E2-4883-AF63-04E51DEE0DD3}" presName="rootComposite" presStyleCnt="0"/>
      <dgm:spPr/>
    </dgm:pt>
    <dgm:pt modelId="{F2484188-7D23-424C-87BB-4DDFB5B8A384}" type="pres">
      <dgm:prSet presAssocID="{E2C8AF6E-B1E2-4883-AF63-04E51DEE0DD3}" presName="rootText" presStyleLbl="node4" presStyleIdx="1" presStyleCnt="11">
        <dgm:presLayoutVars>
          <dgm:chPref val="3"/>
        </dgm:presLayoutVars>
      </dgm:prSet>
      <dgm:spPr/>
    </dgm:pt>
    <dgm:pt modelId="{FCF7BCC8-D85F-45B1-9D7A-3408EA97C0FD}" type="pres">
      <dgm:prSet presAssocID="{E2C8AF6E-B1E2-4883-AF63-04E51DEE0DD3}" presName="rootConnector" presStyleLbl="node4" presStyleIdx="1" presStyleCnt="11"/>
      <dgm:spPr/>
    </dgm:pt>
    <dgm:pt modelId="{B2ABB390-24DE-4B52-9CDA-16AEAFD272AA}" type="pres">
      <dgm:prSet presAssocID="{E2C8AF6E-B1E2-4883-AF63-04E51DEE0DD3}" presName="hierChild4" presStyleCnt="0"/>
      <dgm:spPr/>
    </dgm:pt>
    <dgm:pt modelId="{2AAF01E5-D242-4BCA-ACA5-F2E24D2EE09E}" type="pres">
      <dgm:prSet presAssocID="{E2C8AF6E-B1E2-4883-AF63-04E51DEE0DD3}" presName="hierChild5" presStyleCnt="0"/>
      <dgm:spPr/>
    </dgm:pt>
    <dgm:pt modelId="{B2473220-7EC3-4EE8-888F-6BC9CE6D6B8A}" type="pres">
      <dgm:prSet presAssocID="{E96D6928-3F04-430C-8267-02DFD7B35A0F}" presName="Name48" presStyleLbl="parChTrans1D4" presStyleIdx="2" presStyleCnt="11"/>
      <dgm:spPr/>
    </dgm:pt>
    <dgm:pt modelId="{02810CDA-4053-4E6C-822E-1396BA996C72}" type="pres">
      <dgm:prSet presAssocID="{3D06F9BE-C283-4691-B34A-2824EF34F2E4}" presName="hierRoot2" presStyleCnt="0">
        <dgm:presLayoutVars>
          <dgm:hierBranch val="init"/>
        </dgm:presLayoutVars>
      </dgm:prSet>
      <dgm:spPr/>
    </dgm:pt>
    <dgm:pt modelId="{25C6B0DD-7BBF-45F1-95BC-2FAECE564069}" type="pres">
      <dgm:prSet presAssocID="{3D06F9BE-C283-4691-B34A-2824EF34F2E4}" presName="rootComposite" presStyleCnt="0"/>
      <dgm:spPr/>
    </dgm:pt>
    <dgm:pt modelId="{402EC785-17C0-4A7D-BC0C-042A627BF577}" type="pres">
      <dgm:prSet presAssocID="{3D06F9BE-C283-4691-B34A-2824EF34F2E4}" presName="rootText" presStyleLbl="node4" presStyleIdx="2" presStyleCnt="11">
        <dgm:presLayoutVars>
          <dgm:chPref val="3"/>
        </dgm:presLayoutVars>
      </dgm:prSet>
      <dgm:spPr/>
    </dgm:pt>
    <dgm:pt modelId="{7A3FD4B1-D236-4654-BC4E-047FB2140A4A}" type="pres">
      <dgm:prSet presAssocID="{3D06F9BE-C283-4691-B34A-2824EF34F2E4}" presName="rootConnector" presStyleLbl="node4" presStyleIdx="2" presStyleCnt="11"/>
      <dgm:spPr/>
    </dgm:pt>
    <dgm:pt modelId="{743F5602-0068-4490-B9C6-44854FD0C794}" type="pres">
      <dgm:prSet presAssocID="{3D06F9BE-C283-4691-B34A-2824EF34F2E4}" presName="hierChild4" presStyleCnt="0"/>
      <dgm:spPr/>
    </dgm:pt>
    <dgm:pt modelId="{99081106-B3E7-41BA-9AC4-B7EAB706D28D}" type="pres">
      <dgm:prSet presAssocID="{3D06F9BE-C283-4691-B34A-2824EF34F2E4}" presName="hierChild5" presStyleCnt="0"/>
      <dgm:spPr/>
    </dgm:pt>
    <dgm:pt modelId="{7F43F7CC-1046-49BA-98EF-01ACBB1EDEFE}" type="pres">
      <dgm:prSet presAssocID="{4836CA34-15A5-4368-94A5-DE3A9615AD8D}" presName="Name48" presStyleLbl="parChTrans1D4" presStyleIdx="3" presStyleCnt="11"/>
      <dgm:spPr/>
    </dgm:pt>
    <dgm:pt modelId="{8FBFB6CE-4F4F-487C-BB3B-1118B4D3CE9D}" type="pres">
      <dgm:prSet presAssocID="{E6F64E6A-6913-4E7A-A2C4-DB01A1006F43}" presName="hierRoot2" presStyleCnt="0">
        <dgm:presLayoutVars>
          <dgm:hierBranch val="init"/>
        </dgm:presLayoutVars>
      </dgm:prSet>
      <dgm:spPr/>
    </dgm:pt>
    <dgm:pt modelId="{ED854AA2-674B-46E1-8CEA-9E75D5F8A569}" type="pres">
      <dgm:prSet presAssocID="{E6F64E6A-6913-4E7A-A2C4-DB01A1006F43}" presName="rootComposite" presStyleCnt="0"/>
      <dgm:spPr/>
    </dgm:pt>
    <dgm:pt modelId="{552B3383-DBC7-4EC0-B419-91DAAC7FFC42}" type="pres">
      <dgm:prSet presAssocID="{E6F64E6A-6913-4E7A-A2C4-DB01A1006F43}" presName="rootText" presStyleLbl="node4" presStyleIdx="3" presStyleCnt="11">
        <dgm:presLayoutVars>
          <dgm:chPref val="3"/>
        </dgm:presLayoutVars>
      </dgm:prSet>
      <dgm:spPr/>
    </dgm:pt>
    <dgm:pt modelId="{808168F5-078D-4756-A426-A9842659FA25}" type="pres">
      <dgm:prSet presAssocID="{E6F64E6A-6913-4E7A-A2C4-DB01A1006F43}" presName="rootConnector" presStyleLbl="node4" presStyleIdx="3" presStyleCnt="11"/>
      <dgm:spPr/>
    </dgm:pt>
    <dgm:pt modelId="{9D109C57-11EE-45DC-8104-D63E9CD25E28}" type="pres">
      <dgm:prSet presAssocID="{E6F64E6A-6913-4E7A-A2C4-DB01A1006F43}" presName="hierChild4" presStyleCnt="0"/>
      <dgm:spPr/>
    </dgm:pt>
    <dgm:pt modelId="{15C65957-FB5F-4214-9458-39EECD375A1D}" type="pres">
      <dgm:prSet presAssocID="{E6F64E6A-6913-4E7A-A2C4-DB01A1006F43}" presName="hierChild5" presStyleCnt="0"/>
      <dgm:spPr/>
    </dgm:pt>
    <dgm:pt modelId="{0281300A-7BE9-480C-BC7D-C9F7B57E5F0F}" type="pres">
      <dgm:prSet presAssocID="{EFD4EA06-4066-4AC7-A93A-F3F02C06ED9D}" presName="Name48" presStyleLbl="parChTrans1D4" presStyleIdx="4" presStyleCnt="11"/>
      <dgm:spPr/>
    </dgm:pt>
    <dgm:pt modelId="{3B8A6DEC-870F-473B-9069-0C5A5E87D3D2}" type="pres">
      <dgm:prSet presAssocID="{08A63285-E47C-4CBA-87B8-B48D5C8F0BD6}" presName="hierRoot2" presStyleCnt="0">
        <dgm:presLayoutVars>
          <dgm:hierBranch val="init"/>
        </dgm:presLayoutVars>
      </dgm:prSet>
      <dgm:spPr/>
    </dgm:pt>
    <dgm:pt modelId="{51E69A73-1C90-4004-B079-4DBA43AAE043}" type="pres">
      <dgm:prSet presAssocID="{08A63285-E47C-4CBA-87B8-B48D5C8F0BD6}" presName="rootComposite" presStyleCnt="0"/>
      <dgm:spPr/>
    </dgm:pt>
    <dgm:pt modelId="{1B0B5C44-BE69-4AFA-95F3-3EAEA68186A6}" type="pres">
      <dgm:prSet presAssocID="{08A63285-E47C-4CBA-87B8-B48D5C8F0BD6}" presName="rootText" presStyleLbl="node4" presStyleIdx="4" presStyleCnt="11">
        <dgm:presLayoutVars>
          <dgm:chPref val="3"/>
        </dgm:presLayoutVars>
      </dgm:prSet>
      <dgm:spPr/>
    </dgm:pt>
    <dgm:pt modelId="{28064743-622E-4F4B-8E94-A55BADD8BC59}" type="pres">
      <dgm:prSet presAssocID="{08A63285-E47C-4CBA-87B8-B48D5C8F0BD6}" presName="rootConnector" presStyleLbl="node4" presStyleIdx="4" presStyleCnt="11"/>
      <dgm:spPr/>
    </dgm:pt>
    <dgm:pt modelId="{69848188-A386-46A0-8A8B-417279D3FEB9}" type="pres">
      <dgm:prSet presAssocID="{08A63285-E47C-4CBA-87B8-B48D5C8F0BD6}" presName="hierChild4" presStyleCnt="0"/>
      <dgm:spPr/>
    </dgm:pt>
    <dgm:pt modelId="{C4026CB5-83FA-4897-868B-A3B48954ECF9}" type="pres">
      <dgm:prSet presAssocID="{08A63285-E47C-4CBA-87B8-B48D5C8F0BD6}" presName="hierChild5" presStyleCnt="0"/>
      <dgm:spPr/>
    </dgm:pt>
    <dgm:pt modelId="{FF5CA88C-7256-46CD-BBE9-D7CCFBCEB56C}" type="pres">
      <dgm:prSet presAssocID="{DB637C85-5415-43AA-90E3-DEA233DEDE7F}" presName="Name48" presStyleLbl="parChTrans1D4" presStyleIdx="5" presStyleCnt="11"/>
      <dgm:spPr/>
    </dgm:pt>
    <dgm:pt modelId="{EB22566F-E11E-4B2D-926F-5D7488982BF3}" type="pres">
      <dgm:prSet presAssocID="{AF4CFC0F-7031-45DF-B1DB-4B154E92938D}" presName="hierRoot2" presStyleCnt="0">
        <dgm:presLayoutVars>
          <dgm:hierBranch val="init"/>
        </dgm:presLayoutVars>
      </dgm:prSet>
      <dgm:spPr/>
    </dgm:pt>
    <dgm:pt modelId="{06CDF6E3-1D1C-4047-BD14-A4F2764F9A79}" type="pres">
      <dgm:prSet presAssocID="{AF4CFC0F-7031-45DF-B1DB-4B154E92938D}" presName="rootComposite" presStyleCnt="0"/>
      <dgm:spPr/>
    </dgm:pt>
    <dgm:pt modelId="{97DC3640-54AD-4D48-88CE-544D46073A03}" type="pres">
      <dgm:prSet presAssocID="{AF4CFC0F-7031-45DF-B1DB-4B154E92938D}" presName="rootText" presStyleLbl="node4" presStyleIdx="5" presStyleCnt="11">
        <dgm:presLayoutVars>
          <dgm:chPref val="3"/>
        </dgm:presLayoutVars>
      </dgm:prSet>
      <dgm:spPr/>
    </dgm:pt>
    <dgm:pt modelId="{09E5FBA1-EE59-40AF-A720-134F44FA8839}" type="pres">
      <dgm:prSet presAssocID="{AF4CFC0F-7031-45DF-B1DB-4B154E92938D}" presName="rootConnector" presStyleLbl="node4" presStyleIdx="5" presStyleCnt="11"/>
      <dgm:spPr/>
    </dgm:pt>
    <dgm:pt modelId="{7B3EA7B0-CEBA-4DCA-9D24-1045CCB4F7E5}" type="pres">
      <dgm:prSet presAssocID="{AF4CFC0F-7031-45DF-B1DB-4B154E92938D}" presName="hierChild4" presStyleCnt="0"/>
      <dgm:spPr/>
    </dgm:pt>
    <dgm:pt modelId="{875378C3-EF02-4F67-B9D2-77E41A6189CF}" type="pres">
      <dgm:prSet presAssocID="{AF4CFC0F-7031-45DF-B1DB-4B154E92938D}" presName="hierChild5" presStyleCnt="0"/>
      <dgm:spPr/>
    </dgm:pt>
    <dgm:pt modelId="{5EAA1AE6-9E52-4E2A-868D-07FAD5E410BF}" type="pres">
      <dgm:prSet presAssocID="{282B3BF7-FA9C-4FDA-8A88-6248CFAB07D8}" presName="Name48" presStyleLbl="parChTrans1D4" presStyleIdx="6" presStyleCnt="11"/>
      <dgm:spPr/>
    </dgm:pt>
    <dgm:pt modelId="{F64C121E-1F3F-4E40-BB4E-648EDA88FECD}" type="pres">
      <dgm:prSet presAssocID="{FC87538C-05D0-4036-94E1-638718EA80A4}" presName="hierRoot2" presStyleCnt="0">
        <dgm:presLayoutVars>
          <dgm:hierBranch val="init"/>
        </dgm:presLayoutVars>
      </dgm:prSet>
      <dgm:spPr/>
    </dgm:pt>
    <dgm:pt modelId="{980E7A70-460A-42A9-83E3-6531927F969B}" type="pres">
      <dgm:prSet presAssocID="{FC87538C-05D0-4036-94E1-638718EA80A4}" presName="rootComposite" presStyleCnt="0"/>
      <dgm:spPr/>
    </dgm:pt>
    <dgm:pt modelId="{15B65C66-6210-496B-8362-66B78FF611C7}" type="pres">
      <dgm:prSet presAssocID="{FC87538C-05D0-4036-94E1-638718EA80A4}" presName="rootText" presStyleLbl="node4" presStyleIdx="6" presStyleCnt="11">
        <dgm:presLayoutVars>
          <dgm:chPref val="3"/>
        </dgm:presLayoutVars>
      </dgm:prSet>
      <dgm:spPr/>
    </dgm:pt>
    <dgm:pt modelId="{22398CDC-4AB7-40EC-B155-CC0F5779A7C7}" type="pres">
      <dgm:prSet presAssocID="{FC87538C-05D0-4036-94E1-638718EA80A4}" presName="rootConnector" presStyleLbl="node4" presStyleIdx="6" presStyleCnt="11"/>
      <dgm:spPr/>
    </dgm:pt>
    <dgm:pt modelId="{8F2E108C-326B-4A80-B1BB-4BEDF3B9A096}" type="pres">
      <dgm:prSet presAssocID="{FC87538C-05D0-4036-94E1-638718EA80A4}" presName="hierChild4" presStyleCnt="0"/>
      <dgm:spPr/>
    </dgm:pt>
    <dgm:pt modelId="{F26AD5FA-99DE-4385-8664-788203F1AD87}" type="pres">
      <dgm:prSet presAssocID="{FC87538C-05D0-4036-94E1-638718EA80A4}" presName="hierChild5" presStyleCnt="0"/>
      <dgm:spPr/>
    </dgm:pt>
    <dgm:pt modelId="{1E80A229-CBAC-4322-91AE-A49E5A90CE67}" type="pres">
      <dgm:prSet presAssocID="{D97010FF-41DF-479D-A0F5-ABBF8662E9D1}" presName="Name48" presStyleLbl="parChTrans1D4" presStyleIdx="7" presStyleCnt="11"/>
      <dgm:spPr/>
    </dgm:pt>
    <dgm:pt modelId="{16470C64-BA8C-467C-B97B-708E259976E5}" type="pres">
      <dgm:prSet presAssocID="{AA6FDBC9-A4E3-46BE-BFA8-9DB73496CCE3}" presName="hierRoot2" presStyleCnt="0">
        <dgm:presLayoutVars>
          <dgm:hierBranch val="init"/>
        </dgm:presLayoutVars>
      </dgm:prSet>
      <dgm:spPr/>
    </dgm:pt>
    <dgm:pt modelId="{4E995580-C66F-44EC-90CE-C8120AD707EB}" type="pres">
      <dgm:prSet presAssocID="{AA6FDBC9-A4E3-46BE-BFA8-9DB73496CCE3}" presName="rootComposite" presStyleCnt="0"/>
      <dgm:spPr/>
    </dgm:pt>
    <dgm:pt modelId="{578D29B8-35A7-4CEA-B347-B0729116A1DF}" type="pres">
      <dgm:prSet presAssocID="{AA6FDBC9-A4E3-46BE-BFA8-9DB73496CCE3}" presName="rootText" presStyleLbl="node4" presStyleIdx="7" presStyleCnt="11">
        <dgm:presLayoutVars>
          <dgm:chPref val="3"/>
        </dgm:presLayoutVars>
      </dgm:prSet>
      <dgm:spPr/>
    </dgm:pt>
    <dgm:pt modelId="{6EDF6AB8-C2F5-4A48-9053-0B375D1EE19D}" type="pres">
      <dgm:prSet presAssocID="{AA6FDBC9-A4E3-46BE-BFA8-9DB73496CCE3}" presName="rootConnector" presStyleLbl="node4" presStyleIdx="7" presStyleCnt="11"/>
      <dgm:spPr/>
    </dgm:pt>
    <dgm:pt modelId="{4F6CC702-B957-43D8-84A4-0282A60FD0F4}" type="pres">
      <dgm:prSet presAssocID="{AA6FDBC9-A4E3-46BE-BFA8-9DB73496CCE3}" presName="hierChild4" presStyleCnt="0"/>
      <dgm:spPr/>
    </dgm:pt>
    <dgm:pt modelId="{DF73497B-CC0D-45D5-A301-68A0F3D2325C}" type="pres">
      <dgm:prSet presAssocID="{AA6FDBC9-A4E3-46BE-BFA8-9DB73496CCE3}" presName="hierChild5" presStyleCnt="0"/>
      <dgm:spPr/>
    </dgm:pt>
    <dgm:pt modelId="{55D4C198-6815-40EC-8453-E9FC86C5F383}" type="pres">
      <dgm:prSet presAssocID="{6BDC4395-A1B6-473E-BAB9-251CDD9AC37D}" presName="hierChild5" presStyleCnt="0"/>
      <dgm:spPr/>
    </dgm:pt>
    <dgm:pt modelId="{9ACD072A-421E-474E-BE2F-587BF828B8F8}" type="pres">
      <dgm:prSet presAssocID="{FEA9AA62-38C8-419B-9FAB-E2E011750360}" presName="Name37" presStyleLbl="parChTrans1D3" presStyleIdx="2" presStyleCnt="3"/>
      <dgm:spPr/>
    </dgm:pt>
    <dgm:pt modelId="{0DEF7C92-BF10-4E39-83DA-D1FBECF69762}" type="pres">
      <dgm:prSet presAssocID="{29ED6CCD-49BE-4E47-A453-4EED8B29ED7D}" presName="hierRoot2" presStyleCnt="0">
        <dgm:presLayoutVars>
          <dgm:hierBranch val="hang"/>
        </dgm:presLayoutVars>
      </dgm:prSet>
      <dgm:spPr/>
    </dgm:pt>
    <dgm:pt modelId="{FEEE6323-5F53-4733-AC14-77BD8FB3BEE2}" type="pres">
      <dgm:prSet presAssocID="{29ED6CCD-49BE-4E47-A453-4EED8B29ED7D}" presName="rootComposite" presStyleCnt="0"/>
      <dgm:spPr/>
    </dgm:pt>
    <dgm:pt modelId="{A3451CE7-D5B6-42CF-9760-48678B2807F0}" type="pres">
      <dgm:prSet presAssocID="{29ED6CCD-49BE-4E47-A453-4EED8B29ED7D}" presName="rootText" presStyleLbl="node3" presStyleIdx="2" presStyleCnt="3" custScaleX="107113">
        <dgm:presLayoutVars>
          <dgm:chPref val="3"/>
        </dgm:presLayoutVars>
      </dgm:prSet>
      <dgm:spPr/>
    </dgm:pt>
    <dgm:pt modelId="{2A088D76-8180-43D0-9EFC-D4ADA8B6373F}" type="pres">
      <dgm:prSet presAssocID="{29ED6CCD-49BE-4E47-A453-4EED8B29ED7D}" presName="rootConnector" presStyleLbl="node3" presStyleIdx="2" presStyleCnt="3"/>
      <dgm:spPr/>
    </dgm:pt>
    <dgm:pt modelId="{A3A1558D-B4EC-41C5-8985-60D526BE6AD6}" type="pres">
      <dgm:prSet presAssocID="{29ED6CCD-49BE-4E47-A453-4EED8B29ED7D}" presName="hierChild4" presStyleCnt="0"/>
      <dgm:spPr/>
    </dgm:pt>
    <dgm:pt modelId="{D21233D4-26CC-40FC-836F-14DDC77A5AE7}" type="pres">
      <dgm:prSet presAssocID="{1D517B84-410B-4CBF-906A-8C57019CBA8F}" presName="Name48" presStyleLbl="parChTrans1D4" presStyleIdx="8" presStyleCnt="11"/>
      <dgm:spPr/>
    </dgm:pt>
    <dgm:pt modelId="{7E895473-C4D5-45AB-9DA7-C047922FFBD2}" type="pres">
      <dgm:prSet presAssocID="{F746C27B-02D8-4E7D-9BF3-0DF0C7EFE777}" presName="hierRoot2" presStyleCnt="0">
        <dgm:presLayoutVars>
          <dgm:hierBranch val="init"/>
        </dgm:presLayoutVars>
      </dgm:prSet>
      <dgm:spPr/>
    </dgm:pt>
    <dgm:pt modelId="{AE063240-AC68-4C91-943C-C209D6D593CD}" type="pres">
      <dgm:prSet presAssocID="{F746C27B-02D8-4E7D-9BF3-0DF0C7EFE777}" presName="rootComposite" presStyleCnt="0"/>
      <dgm:spPr/>
    </dgm:pt>
    <dgm:pt modelId="{9617EE89-A6DB-4D9A-BA37-DDC2CC51B545}" type="pres">
      <dgm:prSet presAssocID="{F746C27B-02D8-4E7D-9BF3-0DF0C7EFE777}" presName="rootText" presStyleLbl="node4" presStyleIdx="8" presStyleCnt="11">
        <dgm:presLayoutVars>
          <dgm:chPref val="3"/>
        </dgm:presLayoutVars>
      </dgm:prSet>
      <dgm:spPr/>
    </dgm:pt>
    <dgm:pt modelId="{58B46B6C-DA23-429D-828B-077B39F6F01C}" type="pres">
      <dgm:prSet presAssocID="{F746C27B-02D8-4E7D-9BF3-0DF0C7EFE777}" presName="rootConnector" presStyleLbl="node4" presStyleIdx="8" presStyleCnt="11"/>
      <dgm:spPr/>
    </dgm:pt>
    <dgm:pt modelId="{DADDB260-C7CE-46E5-9DB5-E36C33CB011A}" type="pres">
      <dgm:prSet presAssocID="{F746C27B-02D8-4E7D-9BF3-0DF0C7EFE777}" presName="hierChild4" presStyleCnt="0"/>
      <dgm:spPr/>
    </dgm:pt>
    <dgm:pt modelId="{040A2724-9412-4784-86B3-F5992D1B3B6E}" type="pres">
      <dgm:prSet presAssocID="{F746C27B-02D8-4E7D-9BF3-0DF0C7EFE777}" presName="hierChild5" presStyleCnt="0"/>
      <dgm:spPr/>
    </dgm:pt>
    <dgm:pt modelId="{92525EFB-6EBF-4225-A3A4-1C958EEF69AA}" type="pres">
      <dgm:prSet presAssocID="{B2EC45DC-5512-4924-B9AF-BBBE78370B53}" presName="Name48" presStyleLbl="parChTrans1D4" presStyleIdx="9" presStyleCnt="11"/>
      <dgm:spPr/>
    </dgm:pt>
    <dgm:pt modelId="{16B22BF4-8E1B-4525-966A-B825D08ED5FC}" type="pres">
      <dgm:prSet presAssocID="{96FD0DFE-FECB-4A0E-BFBA-9916CDB683E7}" presName="hierRoot2" presStyleCnt="0">
        <dgm:presLayoutVars>
          <dgm:hierBranch val="init"/>
        </dgm:presLayoutVars>
      </dgm:prSet>
      <dgm:spPr/>
    </dgm:pt>
    <dgm:pt modelId="{1BE7E5EA-2E31-40D2-8C94-03EA3080CFE8}" type="pres">
      <dgm:prSet presAssocID="{96FD0DFE-FECB-4A0E-BFBA-9916CDB683E7}" presName="rootComposite" presStyleCnt="0"/>
      <dgm:spPr/>
    </dgm:pt>
    <dgm:pt modelId="{BC4A150E-68FF-4061-B9FF-504512F11AB8}" type="pres">
      <dgm:prSet presAssocID="{96FD0DFE-FECB-4A0E-BFBA-9916CDB683E7}" presName="rootText" presStyleLbl="node4" presStyleIdx="9" presStyleCnt="11">
        <dgm:presLayoutVars>
          <dgm:chPref val="3"/>
        </dgm:presLayoutVars>
      </dgm:prSet>
      <dgm:spPr/>
    </dgm:pt>
    <dgm:pt modelId="{70B12FD6-AD24-4FF0-9BFF-C1E7F7F50E26}" type="pres">
      <dgm:prSet presAssocID="{96FD0DFE-FECB-4A0E-BFBA-9916CDB683E7}" presName="rootConnector" presStyleLbl="node4" presStyleIdx="9" presStyleCnt="11"/>
      <dgm:spPr/>
    </dgm:pt>
    <dgm:pt modelId="{E9D469EF-F12F-4E27-BD55-2A22C0CDA607}" type="pres">
      <dgm:prSet presAssocID="{96FD0DFE-FECB-4A0E-BFBA-9916CDB683E7}" presName="hierChild4" presStyleCnt="0"/>
      <dgm:spPr/>
    </dgm:pt>
    <dgm:pt modelId="{6AAC7C84-0E3E-465B-97EE-BF399319851D}" type="pres">
      <dgm:prSet presAssocID="{96FD0DFE-FECB-4A0E-BFBA-9916CDB683E7}" presName="hierChild5" presStyleCnt="0"/>
      <dgm:spPr/>
    </dgm:pt>
    <dgm:pt modelId="{520420E6-E226-4D9F-9DE8-4F63D0F00102}" type="pres">
      <dgm:prSet presAssocID="{FBD69D97-425F-4A6B-9A89-56A4E73D1477}" presName="Name48" presStyleLbl="parChTrans1D4" presStyleIdx="10" presStyleCnt="11"/>
      <dgm:spPr/>
    </dgm:pt>
    <dgm:pt modelId="{F64D427A-0CC6-4064-93D1-9E6A1B5421DF}" type="pres">
      <dgm:prSet presAssocID="{84693811-41AC-436B-8BFA-4849778DCE3E}" presName="hierRoot2" presStyleCnt="0">
        <dgm:presLayoutVars>
          <dgm:hierBranch val="init"/>
        </dgm:presLayoutVars>
      </dgm:prSet>
      <dgm:spPr/>
    </dgm:pt>
    <dgm:pt modelId="{147214F7-231E-4066-A971-711D3C1962F6}" type="pres">
      <dgm:prSet presAssocID="{84693811-41AC-436B-8BFA-4849778DCE3E}" presName="rootComposite" presStyleCnt="0"/>
      <dgm:spPr/>
    </dgm:pt>
    <dgm:pt modelId="{C2465130-B205-4142-82BD-D3A38314457D}" type="pres">
      <dgm:prSet presAssocID="{84693811-41AC-436B-8BFA-4849778DCE3E}" presName="rootText" presStyleLbl="node4" presStyleIdx="10" presStyleCnt="11">
        <dgm:presLayoutVars>
          <dgm:chPref val="3"/>
        </dgm:presLayoutVars>
      </dgm:prSet>
      <dgm:spPr/>
    </dgm:pt>
    <dgm:pt modelId="{C6C99CB7-5215-48CB-B269-5D61443F01D1}" type="pres">
      <dgm:prSet presAssocID="{84693811-41AC-436B-8BFA-4849778DCE3E}" presName="rootConnector" presStyleLbl="node4" presStyleIdx="10" presStyleCnt="11"/>
      <dgm:spPr/>
    </dgm:pt>
    <dgm:pt modelId="{2D1C00CF-565D-443B-B1B8-EC5FBAA3CE51}" type="pres">
      <dgm:prSet presAssocID="{84693811-41AC-436B-8BFA-4849778DCE3E}" presName="hierChild4" presStyleCnt="0"/>
      <dgm:spPr/>
    </dgm:pt>
    <dgm:pt modelId="{51ABA13D-99B9-4C71-9997-DC642EEE9E30}" type="pres">
      <dgm:prSet presAssocID="{84693811-41AC-436B-8BFA-4849778DCE3E}" presName="hierChild5" presStyleCnt="0"/>
      <dgm:spPr/>
    </dgm:pt>
    <dgm:pt modelId="{1E2710B0-CB44-48BA-83C4-901628298A75}" type="pres">
      <dgm:prSet presAssocID="{29ED6CCD-49BE-4E47-A453-4EED8B29ED7D}" presName="hierChild5" presStyleCnt="0"/>
      <dgm:spPr/>
    </dgm:pt>
    <dgm:pt modelId="{73C89928-011C-4389-9299-A4C9E1270F58}" type="pres">
      <dgm:prSet presAssocID="{F5F36249-6B96-49B7-9FAA-97445AE493B6}" presName="hierChild5" presStyleCnt="0"/>
      <dgm:spPr/>
    </dgm:pt>
    <dgm:pt modelId="{8F682CCA-129A-4D6A-94BF-79922F6559CA}" type="pres">
      <dgm:prSet presAssocID="{548E88EC-D769-4F0F-8623-BC9CE4F5CD5E}" presName="hierChild3" presStyleCnt="0"/>
      <dgm:spPr/>
    </dgm:pt>
    <dgm:pt modelId="{2613766C-BC63-4505-8CD4-DF9CC0B56FC3}" type="pres">
      <dgm:prSet presAssocID="{6E274EF2-323E-460E-A670-60B4A50E4E43}" presName="hierRoot1" presStyleCnt="0">
        <dgm:presLayoutVars>
          <dgm:hierBranch val="init"/>
        </dgm:presLayoutVars>
      </dgm:prSet>
      <dgm:spPr/>
    </dgm:pt>
    <dgm:pt modelId="{EE281906-9566-4416-A7F7-A076C575708C}" type="pres">
      <dgm:prSet presAssocID="{6E274EF2-323E-460E-A670-60B4A50E4E43}" presName="rootComposite1" presStyleCnt="0"/>
      <dgm:spPr/>
    </dgm:pt>
    <dgm:pt modelId="{92433A95-0F7D-4289-A516-923BFF0D0AA6}" type="pres">
      <dgm:prSet presAssocID="{6E274EF2-323E-460E-A670-60B4A50E4E43}" presName="rootText1" presStyleLbl="node0" presStyleIdx="1" presStyleCnt="3" custLinFactX="-100000" custLinFactY="308210" custLinFactNeighborX="-161011" custLinFactNeighborY="400000">
        <dgm:presLayoutVars>
          <dgm:chPref val="3"/>
        </dgm:presLayoutVars>
      </dgm:prSet>
      <dgm:spPr/>
    </dgm:pt>
    <dgm:pt modelId="{421055AD-CEB7-4DBB-AC7B-19F728A1982E}" type="pres">
      <dgm:prSet presAssocID="{6E274EF2-323E-460E-A670-60B4A50E4E43}" presName="rootConnector1" presStyleLbl="node1" presStyleIdx="0" presStyleCnt="0"/>
      <dgm:spPr/>
    </dgm:pt>
    <dgm:pt modelId="{BCF86462-70C8-4928-BCA6-CC394D449DFC}" type="pres">
      <dgm:prSet presAssocID="{6E274EF2-323E-460E-A670-60B4A50E4E43}" presName="hierChild2" presStyleCnt="0"/>
      <dgm:spPr/>
    </dgm:pt>
    <dgm:pt modelId="{DF4464C7-12DA-481D-A5B7-402AD5205F3B}" type="pres">
      <dgm:prSet presAssocID="{6E274EF2-323E-460E-A670-60B4A50E4E43}" presName="hierChild3" presStyleCnt="0"/>
      <dgm:spPr/>
    </dgm:pt>
    <dgm:pt modelId="{B8BE594E-297B-49D5-9CD5-918A667F6430}" type="pres">
      <dgm:prSet presAssocID="{69ACED42-2705-43E9-BA0C-9E50A9738700}" presName="hierRoot1" presStyleCnt="0">
        <dgm:presLayoutVars>
          <dgm:hierBranch val="init"/>
        </dgm:presLayoutVars>
      </dgm:prSet>
      <dgm:spPr/>
    </dgm:pt>
    <dgm:pt modelId="{FE770312-9AE3-4EE7-910F-BA10E70E3D47}" type="pres">
      <dgm:prSet presAssocID="{69ACED42-2705-43E9-BA0C-9E50A9738700}" presName="rootComposite1" presStyleCnt="0"/>
      <dgm:spPr/>
    </dgm:pt>
    <dgm:pt modelId="{F9C2EF58-5AE1-48C4-852F-A3224640305C}" type="pres">
      <dgm:prSet presAssocID="{69ACED42-2705-43E9-BA0C-9E50A9738700}" presName="rootText1" presStyleLbl="node0" presStyleIdx="2" presStyleCnt="3" custLinFactY="303553" custLinFactNeighborX="-20859" custLinFactNeighborY="400000">
        <dgm:presLayoutVars>
          <dgm:chPref val="3"/>
        </dgm:presLayoutVars>
      </dgm:prSet>
      <dgm:spPr/>
    </dgm:pt>
    <dgm:pt modelId="{90C9AFCC-98F6-406F-819B-2127B65FD2E0}" type="pres">
      <dgm:prSet presAssocID="{69ACED42-2705-43E9-BA0C-9E50A9738700}" presName="rootConnector1" presStyleLbl="node1" presStyleIdx="0" presStyleCnt="0"/>
      <dgm:spPr/>
    </dgm:pt>
    <dgm:pt modelId="{B4C28A62-427A-4020-9020-A397E5ADFB4F}" type="pres">
      <dgm:prSet presAssocID="{69ACED42-2705-43E9-BA0C-9E50A9738700}" presName="hierChild2" presStyleCnt="0"/>
      <dgm:spPr/>
    </dgm:pt>
    <dgm:pt modelId="{0480F259-ECC1-4A28-A784-D8A464FDFE17}" type="pres">
      <dgm:prSet presAssocID="{69ACED42-2705-43E9-BA0C-9E50A9738700}" presName="hierChild3" presStyleCnt="0"/>
      <dgm:spPr/>
    </dgm:pt>
  </dgm:ptLst>
  <dgm:cxnLst>
    <dgm:cxn modelId="{0D9F6C00-8051-4E45-A759-6525B667CFE9}" type="presOf" srcId="{548E88EC-D769-4F0F-8623-BC9CE4F5CD5E}" destId="{EF40A60F-67EA-472C-AC05-8EDC0E9546E1}" srcOrd="1" destOrd="0" presId="urn:microsoft.com/office/officeart/2005/8/layout/orgChart1"/>
    <dgm:cxn modelId="{8B465909-0B1E-45CC-A84E-DC254FE81FF3}" srcId="{F5F36249-6B96-49B7-9FAA-97445AE493B6}" destId="{29ED6CCD-49BE-4E47-A453-4EED8B29ED7D}" srcOrd="2" destOrd="0" parTransId="{FEA9AA62-38C8-419B-9FAB-E2E011750360}" sibTransId="{53F3C932-09BF-4FE2-8AEF-776789C24DD8}"/>
    <dgm:cxn modelId="{AF2BFB09-A3A0-419F-BE59-CD6B4378381B}" srcId="{39F6FFFD-09EC-46EC-A9B8-17CAC1413C5A}" destId="{FDE4A70C-1076-4938-8636-8A1A80D5C1C6}" srcOrd="0" destOrd="0" parTransId="{11C7AA11-E9F9-4C44-9FAC-BE64520B2B4B}" sibTransId="{C97DD725-D1FE-4985-A182-4B3BBDCD3ECA}"/>
    <dgm:cxn modelId="{AEC3810F-3DBA-430D-851C-4B0F9CF1DE03}" srcId="{6BDC4395-A1B6-473E-BAB9-251CDD9AC37D}" destId="{AA6FDBC9-A4E3-46BE-BFA8-9DB73496CCE3}" srcOrd="6" destOrd="0" parTransId="{D97010FF-41DF-479D-A0F5-ABBF8662E9D1}" sibTransId="{979C2C77-8940-447D-95DE-459F0959BAB0}"/>
    <dgm:cxn modelId="{15D52012-9593-4B6F-AC6B-20667508311D}" type="presOf" srcId="{F5F36249-6B96-49B7-9FAA-97445AE493B6}" destId="{AAF2009A-D7B5-41A5-9226-4283E44236D0}" srcOrd="1" destOrd="0" presId="urn:microsoft.com/office/officeart/2005/8/layout/orgChart1"/>
    <dgm:cxn modelId="{F00ABA12-2B4A-475B-ACD6-94C3BE0994A0}" srcId="{F5F36249-6B96-49B7-9FAA-97445AE493B6}" destId="{6BDC4395-A1B6-473E-BAB9-251CDD9AC37D}" srcOrd="1" destOrd="0" parTransId="{E8EFC418-D2B6-41FA-B86C-540242C4F926}" sibTransId="{C04A2A45-28AD-456F-A328-86BBB720F292}"/>
    <dgm:cxn modelId="{E5463E13-046E-48C6-9F10-9692B15E4902}" type="presOf" srcId="{6BDC4395-A1B6-473E-BAB9-251CDD9AC37D}" destId="{5C03A364-8A50-4BEF-AA4A-7BE20CFB9004}" srcOrd="1" destOrd="0" presId="urn:microsoft.com/office/officeart/2005/8/layout/orgChart1"/>
    <dgm:cxn modelId="{E5C8CD19-E3C2-4EF5-8FD1-5340C6977233}" type="presOf" srcId="{B2EC45DC-5512-4924-B9AF-BBBE78370B53}" destId="{92525EFB-6EBF-4225-A3A4-1C958EEF69AA}" srcOrd="0" destOrd="0" presId="urn:microsoft.com/office/officeart/2005/8/layout/orgChart1"/>
    <dgm:cxn modelId="{6FB0DD19-6AFF-4E36-8CE9-9350FF782767}" type="presOf" srcId="{29ED6CCD-49BE-4E47-A453-4EED8B29ED7D}" destId="{A3451CE7-D5B6-42CF-9760-48678B2807F0}" srcOrd="0" destOrd="0" presId="urn:microsoft.com/office/officeart/2005/8/layout/orgChart1"/>
    <dgm:cxn modelId="{9A8C7E20-3196-406E-BA4D-1CDB9E787384}" srcId="{6BDC4395-A1B6-473E-BAB9-251CDD9AC37D}" destId="{E6F64E6A-6913-4E7A-A2C4-DB01A1006F43}" srcOrd="2" destOrd="0" parTransId="{4836CA34-15A5-4368-94A5-DE3A9615AD8D}" sibTransId="{EC056831-7D48-4801-AAF1-7E53287A6931}"/>
    <dgm:cxn modelId="{A600BC22-A2E5-4A05-853F-01E5AA150092}" type="presOf" srcId="{08A63285-E47C-4CBA-87B8-B48D5C8F0BD6}" destId="{1B0B5C44-BE69-4AFA-95F3-3EAEA68186A6}" srcOrd="0" destOrd="0" presId="urn:microsoft.com/office/officeart/2005/8/layout/orgChart1"/>
    <dgm:cxn modelId="{593F6523-1738-4D4F-90C3-5281D185F5FC}" type="presOf" srcId="{E8EFC418-D2B6-41FA-B86C-540242C4F926}" destId="{9627433B-BDB0-47DC-8A0A-E7C1C40EBE74}" srcOrd="0" destOrd="0" presId="urn:microsoft.com/office/officeart/2005/8/layout/orgChart1"/>
    <dgm:cxn modelId="{3F978226-02D5-4A69-A2A7-50132293D21A}" type="presOf" srcId="{FC87538C-05D0-4036-94E1-638718EA80A4}" destId="{15B65C66-6210-496B-8362-66B78FF611C7}" srcOrd="0" destOrd="0" presId="urn:microsoft.com/office/officeart/2005/8/layout/orgChart1"/>
    <dgm:cxn modelId="{F3339B34-98D8-4FB4-B00F-B32FFA96D846}" type="presOf" srcId="{1D189783-CB76-4727-87EB-5DFFAAC3AB2B}" destId="{68C1CBEE-66C7-42B4-9CC9-F87A1CCA9D8F}" srcOrd="0" destOrd="0" presId="urn:microsoft.com/office/officeart/2005/8/layout/orgChart1"/>
    <dgm:cxn modelId="{12B60037-5B3B-47E8-975F-D017174C9AE0}" type="presOf" srcId="{E6F64E6A-6913-4E7A-A2C4-DB01A1006F43}" destId="{808168F5-078D-4756-A426-A9842659FA25}" srcOrd="1" destOrd="0" presId="urn:microsoft.com/office/officeart/2005/8/layout/orgChart1"/>
    <dgm:cxn modelId="{E50D613B-F3C7-404F-BF5E-98BF82D6F4FA}" type="presOf" srcId="{FDE4A70C-1076-4938-8636-8A1A80D5C1C6}" destId="{95F53582-9A21-456B-ABC7-F6C804D37A3A}" srcOrd="1" destOrd="0" presId="urn:microsoft.com/office/officeart/2005/8/layout/orgChart1"/>
    <dgm:cxn modelId="{1E4E933D-F71E-4B6C-B1A5-33C972C5B498}" type="presOf" srcId="{39F6FFFD-09EC-46EC-A9B8-17CAC1413C5A}" destId="{DE39BD9C-A903-4253-ACB4-AF9E9FC1D4E4}" srcOrd="1" destOrd="0" presId="urn:microsoft.com/office/officeart/2005/8/layout/orgChart1"/>
    <dgm:cxn modelId="{AAC36C5F-B771-4E68-8598-76D8DB2279A4}" type="presOf" srcId="{EFD4EA06-4066-4AC7-A93A-F3F02C06ED9D}" destId="{0281300A-7BE9-480C-BC7D-C9F7B57E5F0F}" srcOrd="0" destOrd="0" presId="urn:microsoft.com/office/officeart/2005/8/layout/orgChart1"/>
    <dgm:cxn modelId="{C3168160-30B1-4FAC-93E3-51B7EFF25923}" srcId="{F1DFC7F0-F024-4002-BAF8-C8E3A40AE209}" destId="{69ACED42-2705-43E9-BA0C-9E50A9738700}" srcOrd="2" destOrd="0" parTransId="{266575C5-D35A-4D30-92F7-C1DD960C9AAB}" sibTransId="{8C641019-2687-48A1-9B09-4DC3B655A753}"/>
    <dgm:cxn modelId="{63ADE641-85DC-4E8A-81B9-F830F5C1E8F6}" type="presOf" srcId="{F746C27B-02D8-4E7D-9BF3-0DF0C7EFE777}" destId="{9617EE89-A6DB-4D9A-BA37-DDC2CC51B545}" srcOrd="0" destOrd="0" presId="urn:microsoft.com/office/officeart/2005/8/layout/orgChart1"/>
    <dgm:cxn modelId="{9A65CB63-2E00-4F81-A880-155989A9465F}" type="presOf" srcId="{E2C8AF6E-B1E2-4883-AF63-04E51DEE0DD3}" destId="{F2484188-7D23-424C-87BB-4DDFB5B8A384}" srcOrd="0" destOrd="0" presId="urn:microsoft.com/office/officeart/2005/8/layout/orgChart1"/>
    <dgm:cxn modelId="{9BE97F46-ABCE-4DF9-A2EA-151C126C7579}" type="presOf" srcId="{39F6FFFD-09EC-46EC-A9B8-17CAC1413C5A}" destId="{29E18817-65AF-4FDB-95B5-E1BAD4A0F6DA}" srcOrd="0" destOrd="0" presId="urn:microsoft.com/office/officeart/2005/8/layout/orgChart1"/>
    <dgm:cxn modelId="{AA78D548-9135-4485-9CB8-C5574C74FD5B}" type="presOf" srcId="{FC87538C-05D0-4036-94E1-638718EA80A4}" destId="{22398CDC-4AB7-40EC-B155-CC0F5779A7C7}" srcOrd="1" destOrd="0" presId="urn:microsoft.com/office/officeart/2005/8/layout/orgChart1"/>
    <dgm:cxn modelId="{2E0C5E4F-782A-4456-A9B8-F912D9D902D9}" srcId="{F1DFC7F0-F024-4002-BAF8-C8E3A40AE209}" destId="{548E88EC-D769-4F0F-8623-BC9CE4F5CD5E}" srcOrd="0" destOrd="0" parTransId="{DF7CAFEA-EACA-4D13-8659-B1EB7AF5B079}" sibTransId="{3C297D0B-DFED-4CC9-AAC2-A2A77D9F6DA7}"/>
    <dgm:cxn modelId="{0B678D50-D9FB-4E17-80F9-11E765CA7BE2}" type="presOf" srcId="{F1DFC7F0-F024-4002-BAF8-C8E3A40AE209}" destId="{15870242-2F4C-4305-91F3-35042907F7E4}" srcOrd="0" destOrd="0" presId="urn:microsoft.com/office/officeart/2005/8/layout/orgChart1"/>
    <dgm:cxn modelId="{2EB8DF70-3F10-4E73-8821-F1F538BC2C06}" type="presOf" srcId="{E6F64E6A-6913-4E7A-A2C4-DB01A1006F43}" destId="{552B3383-DBC7-4EC0-B419-91DAAC7FFC42}" srcOrd="0" destOrd="0" presId="urn:microsoft.com/office/officeart/2005/8/layout/orgChart1"/>
    <dgm:cxn modelId="{CD388473-647C-45AA-9F82-6AE439C7CAE8}" type="presOf" srcId="{6BDC4395-A1B6-473E-BAB9-251CDD9AC37D}" destId="{1E2E56EE-D2C1-404B-871C-4EF2D1C2ED77}" srcOrd="0" destOrd="0" presId="urn:microsoft.com/office/officeart/2005/8/layout/orgChart1"/>
    <dgm:cxn modelId="{17A72A76-9683-4C39-8A00-32E3070D2B4A}" type="presOf" srcId="{FDE4A70C-1076-4938-8636-8A1A80D5C1C6}" destId="{B050A852-488F-4A4A-AA7F-2CA38D5CC074}" srcOrd="0" destOrd="0" presId="urn:microsoft.com/office/officeart/2005/8/layout/orgChart1"/>
    <dgm:cxn modelId="{13F82C57-BEAD-4AE9-A487-43F9ABC1FA53}" type="presOf" srcId="{548E88EC-D769-4F0F-8623-BC9CE4F5CD5E}" destId="{97CC9AA1-330A-4AA2-A568-AEB027D3C2A5}" srcOrd="0" destOrd="0" presId="urn:microsoft.com/office/officeart/2005/8/layout/orgChart1"/>
    <dgm:cxn modelId="{A6CADD7E-706A-412D-9EAB-5A3E906B3C1D}" srcId="{548E88EC-D769-4F0F-8623-BC9CE4F5CD5E}" destId="{4B3164D5-53D7-4506-AF8A-B1FE8076F6C9}" srcOrd="0" destOrd="0" parTransId="{1D189783-CB76-4727-87EB-5DFFAAC3AB2B}" sibTransId="{D7E2AA77-2849-48F4-9C05-E3A057591ED8}"/>
    <dgm:cxn modelId="{D0249F80-9C01-4A48-9309-54E55B44DC74}" type="presOf" srcId="{6E274EF2-323E-460E-A670-60B4A50E4E43}" destId="{92433A95-0F7D-4289-A516-923BFF0D0AA6}" srcOrd="0" destOrd="0" presId="urn:microsoft.com/office/officeart/2005/8/layout/orgChart1"/>
    <dgm:cxn modelId="{CF70B483-66D7-4FE6-8CAD-1BAB028272D4}" srcId="{6BDC4395-A1B6-473E-BAB9-251CDD9AC37D}" destId="{E2C8AF6E-B1E2-4883-AF63-04E51DEE0DD3}" srcOrd="0" destOrd="0" parTransId="{EF2E04DD-E939-440F-8E04-C2293D6B9CDB}" sibTransId="{62EBE341-E6C5-40E0-BDE9-C62381E9B06B}"/>
    <dgm:cxn modelId="{D78D7B87-29FA-4016-8306-9ECEE8FA7078}" type="presOf" srcId="{3D06F9BE-C283-4691-B34A-2824EF34F2E4}" destId="{7A3FD4B1-D236-4654-BC4E-047FB2140A4A}" srcOrd="1" destOrd="0" presId="urn:microsoft.com/office/officeart/2005/8/layout/orgChart1"/>
    <dgm:cxn modelId="{85899D87-F99C-4119-830E-44D2749C5381}" type="presOf" srcId="{F5F36249-6B96-49B7-9FAA-97445AE493B6}" destId="{ED41FD12-0849-43D1-8991-D729EBBF9F2C}" srcOrd="0" destOrd="0" presId="urn:microsoft.com/office/officeart/2005/8/layout/orgChart1"/>
    <dgm:cxn modelId="{00C9DE95-0572-4D26-B943-B381158DBB20}" type="presOf" srcId="{AF4CFC0F-7031-45DF-B1DB-4B154E92938D}" destId="{09E5FBA1-EE59-40AF-A720-134F44FA8839}" srcOrd="1" destOrd="0" presId="urn:microsoft.com/office/officeart/2005/8/layout/orgChart1"/>
    <dgm:cxn modelId="{7B54AE99-72DA-4F97-B985-FD0F489D1739}" type="presOf" srcId="{E0693272-26AD-4B8E-9ED9-4D6105FC0E35}" destId="{F99B38A4-5223-4BF9-8946-199B4857FF6E}" srcOrd="0" destOrd="0" presId="urn:microsoft.com/office/officeart/2005/8/layout/orgChart1"/>
    <dgm:cxn modelId="{A3A9879B-20B4-4FE0-8319-0760D771192D}" srcId="{6BDC4395-A1B6-473E-BAB9-251CDD9AC37D}" destId="{FC87538C-05D0-4036-94E1-638718EA80A4}" srcOrd="5" destOrd="0" parTransId="{282B3BF7-FA9C-4FDA-8A88-6248CFAB07D8}" sibTransId="{9EF93D36-830B-4824-BC52-42BFF508C9A6}"/>
    <dgm:cxn modelId="{3A780CA0-6DD9-4A47-A43E-5EF49C9541C3}" type="presOf" srcId="{08A63285-E47C-4CBA-87B8-B48D5C8F0BD6}" destId="{28064743-622E-4F4B-8E94-A55BADD8BC59}" srcOrd="1" destOrd="0" presId="urn:microsoft.com/office/officeart/2005/8/layout/orgChart1"/>
    <dgm:cxn modelId="{AC8FFCA2-D1F2-46FF-A900-3B10633479E0}" srcId="{548E88EC-D769-4F0F-8623-BC9CE4F5CD5E}" destId="{F5F36249-6B96-49B7-9FAA-97445AE493B6}" srcOrd="1" destOrd="0" parTransId="{E0693272-26AD-4B8E-9ED9-4D6105FC0E35}" sibTransId="{4E631A10-85B3-4C22-8622-1E97BAC0ECB9}"/>
    <dgm:cxn modelId="{995C3CA4-3E6D-4D3F-B288-30D38E6AE63D}" type="presOf" srcId="{AF4CFC0F-7031-45DF-B1DB-4B154E92938D}" destId="{97DC3640-54AD-4D48-88CE-544D46073A03}" srcOrd="0" destOrd="0" presId="urn:microsoft.com/office/officeart/2005/8/layout/orgChart1"/>
    <dgm:cxn modelId="{702A7FA6-5698-433B-A39A-E587601E612F}" type="presOf" srcId="{FEA9AA62-38C8-419B-9FAB-E2E011750360}" destId="{9ACD072A-421E-474E-BE2F-587BF828B8F8}" srcOrd="0" destOrd="0" presId="urn:microsoft.com/office/officeart/2005/8/layout/orgChart1"/>
    <dgm:cxn modelId="{20BEF2A6-C0DD-4B1C-A2F4-78F0E1AF7731}" type="presOf" srcId="{D97010FF-41DF-479D-A0F5-ABBF8662E9D1}" destId="{1E80A229-CBAC-4322-91AE-A49E5A90CE67}" srcOrd="0" destOrd="0" presId="urn:microsoft.com/office/officeart/2005/8/layout/orgChart1"/>
    <dgm:cxn modelId="{DB97ADA8-056C-4687-92E7-6B09EAF58469}" type="presOf" srcId="{4836CA34-15A5-4368-94A5-DE3A9615AD8D}" destId="{7F43F7CC-1046-49BA-98EF-01ACBB1EDEFE}" srcOrd="0" destOrd="0" presId="urn:microsoft.com/office/officeart/2005/8/layout/orgChart1"/>
    <dgm:cxn modelId="{6F22E3A9-FACA-43BE-AEC4-E28D5224D674}" type="presOf" srcId="{4B3164D5-53D7-4506-AF8A-B1FE8076F6C9}" destId="{E83DBDBF-ABC4-4C6E-A1CF-A19172C7FFD4}" srcOrd="0" destOrd="0" presId="urn:microsoft.com/office/officeart/2005/8/layout/orgChart1"/>
    <dgm:cxn modelId="{D3133EAA-339C-4F5F-B92A-8D24B487AFDB}" type="presOf" srcId="{180C5372-A599-4995-A6CD-6BFE7F7238CB}" destId="{2A8ABE39-F368-4186-83B9-538DA8B64E22}" srcOrd="0" destOrd="0" presId="urn:microsoft.com/office/officeart/2005/8/layout/orgChart1"/>
    <dgm:cxn modelId="{B65CB8AC-BFD4-456C-AC5A-23E0B3F135D3}" type="presOf" srcId="{F746C27B-02D8-4E7D-9BF3-0DF0C7EFE777}" destId="{58B46B6C-DA23-429D-828B-077B39F6F01C}" srcOrd="1" destOrd="0" presId="urn:microsoft.com/office/officeart/2005/8/layout/orgChart1"/>
    <dgm:cxn modelId="{83DC41B0-F37F-4637-B83B-AF97152C34C6}" srcId="{29ED6CCD-49BE-4E47-A453-4EED8B29ED7D}" destId="{84693811-41AC-436B-8BFA-4849778DCE3E}" srcOrd="2" destOrd="0" parTransId="{FBD69D97-425F-4A6B-9A89-56A4E73D1477}" sibTransId="{F2780997-7CA3-48D5-947C-B7A1B7E3F0A2}"/>
    <dgm:cxn modelId="{633EC5B1-C5A1-4962-A80E-383602135F08}" srcId="{F1DFC7F0-F024-4002-BAF8-C8E3A40AE209}" destId="{6E274EF2-323E-460E-A670-60B4A50E4E43}" srcOrd="1" destOrd="0" parTransId="{66E31069-7394-41CB-A6B5-78BE86269A9D}" sibTransId="{C410564A-8700-42A5-AFA0-D66D16194C89}"/>
    <dgm:cxn modelId="{B36615B2-C14C-4C98-818B-8CACAE8FBE96}" srcId="{29ED6CCD-49BE-4E47-A453-4EED8B29ED7D}" destId="{96FD0DFE-FECB-4A0E-BFBA-9916CDB683E7}" srcOrd="1" destOrd="0" parTransId="{B2EC45DC-5512-4924-B9AF-BBBE78370B53}" sibTransId="{D0259D2F-2E33-48DB-945C-F408FDA3CFF9}"/>
    <dgm:cxn modelId="{F848C6B2-E605-4572-A283-C2676076FCF4}" type="presOf" srcId="{AA6FDBC9-A4E3-46BE-BFA8-9DB73496CCE3}" destId="{6EDF6AB8-C2F5-4A48-9053-0B375D1EE19D}" srcOrd="1" destOrd="0" presId="urn:microsoft.com/office/officeart/2005/8/layout/orgChart1"/>
    <dgm:cxn modelId="{106073B4-A464-4B2E-BA8F-D70705F6D5B8}" type="presOf" srcId="{EF2E04DD-E939-440F-8E04-C2293D6B9CDB}" destId="{C1610EFA-4752-4CBE-B886-F7F063494086}" srcOrd="0" destOrd="0" presId="urn:microsoft.com/office/officeart/2005/8/layout/orgChart1"/>
    <dgm:cxn modelId="{F990C1B5-87A4-4BFC-93B6-F1D7858F2585}" type="presOf" srcId="{FBD69D97-425F-4A6B-9A89-56A4E73D1477}" destId="{520420E6-E226-4D9F-9DE8-4F63D0F00102}" srcOrd="0" destOrd="0" presId="urn:microsoft.com/office/officeart/2005/8/layout/orgChart1"/>
    <dgm:cxn modelId="{4973D4B5-311B-43A0-A8A6-6FD53AED73C9}" type="presOf" srcId="{AA6FDBC9-A4E3-46BE-BFA8-9DB73496CCE3}" destId="{578D29B8-35A7-4CEA-B347-B0729116A1DF}" srcOrd="0" destOrd="0" presId="urn:microsoft.com/office/officeart/2005/8/layout/orgChart1"/>
    <dgm:cxn modelId="{839D4CB6-A5A6-4E7E-8196-9353D3D6CF2F}" type="presOf" srcId="{69ACED42-2705-43E9-BA0C-9E50A9738700}" destId="{90C9AFCC-98F6-406F-819B-2127B65FD2E0}" srcOrd="1" destOrd="0" presId="urn:microsoft.com/office/officeart/2005/8/layout/orgChart1"/>
    <dgm:cxn modelId="{D73694B6-3573-4B23-AE8C-117DDC77CDD5}" srcId="{6BDC4395-A1B6-473E-BAB9-251CDD9AC37D}" destId="{AF4CFC0F-7031-45DF-B1DB-4B154E92938D}" srcOrd="4" destOrd="0" parTransId="{DB637C85-5415-43AA-90E3-DEA233DEDE7F}" sibTransId="{958C766D-9853-4E14-A85C-7678B81F9ED2}"/>
    <dgm:cxn modelId="{83D288B7-FE0F-44B9-BCF5-68FE64AD351F}" type="presOf" srcId="{1D517B84-410B-4CBF-906A-8C57019CBA8F}" destId="{D21233D4-26CC-40FC-836F-14DDC77A5AE7}" srcOrd="0" destOrd="0" presId="urn:microsoft.com/office/officeart/2005/8/layout/orgChart1"/>
    <dgm:cxn modelId="{4ED7DFBE-4F70-4B6D-861A-827C7A2BE173}" type="presOf" srcId="{84693811-41AC-436B-8BFA-4849778DCE3E}" destId="{C6C99CB7-5215-48CB-B269-5D61443F01D1}" srcOrd="1" destOrd="0" presId="urn:microsoft.com/office/officeart/2005/8/layout/orgChart1"/>
    <dgm:cxn modelId="{C227CFC1-BAEB-4BE7-B646-D5193FBD6FA9}" type="presOf" srcId="{69ACED42-2705-43E9-BA0C-9E50A9738700}" destId="{F9C2EF58-5AE1-48C4-852F-A3224640305C}" srcOrd="0" destOrd="0" presId="urn:microsoft.com/office/officeart/2005/8/layout/orgChart1"/>
    <dgm:cxn modelId="{D8F703C3-D66F-44FE-A50B-E8E002F6847B}" srcId="{F5F36249-6B96-49B7-9FAA-97445AE493B6}" destId="{39F6FFFD-09EC-46EC-A9B8-17CAC1413C5A}" srcOrd="0" destOrd="0" parTransId="{180C5372-A599-4995-A6CD-6BFE7F7238CB}" sibTransId="{AC28CD6F-D6B4-4FE6-B04B-97A34F0C564D}"/>
    <dgm:cxn modelId="{E2EFFDC6-0115-4DE2-9B1A-4B289DF1F513}" type="presOf" srcId="{29ED6CCD-49BE-4E47-A453-4EED8B29ED7D}" destId="{2A088D76-8180-43D0-9EFC-D4ADA8B6373F}" srcOrd="1" destOrd="0" presId="urn:microsoft.com/office/officeart/2005/8/layout/orgChart1"/>
    <dgm:cxn modelId="{C0CB28C9-6871-401B-A07E-B15C791AE187}" srcId="{6BDC4395-A1B6-473E-BAB9-251CDD9AC37D}" destId="{3D06F9BE-C283-4691-B34A-2824EF34F2E4}" srcOrd="1" destOrd="0" parTransId="{E96D6928-3F04-430C-8267-02DFD7B35A0F}" sibTransId="{BBCBD601-4AA4-48CF-81FB-C43DE98D72B3}"/>
    <dgm:cxn modelId="{B5F6F1D3-A256-46F8-AA8C-42BFD364541F}" type="presOf" srcId="{96FD0DFE-FECB-4A0E-BFBA-9916CDB683E7}" destId="{70B12FD6-AD24-4FF0-9BFF-C1E7F7F50E26}" srcOrd="1" destOrd="0" presId="urn:microsoft.com/office/officeart/2005/8/layout/orgChart1"/>
    <dgm:cxn modelId="{D7DFF9D7-E962-43AE-B52E-EB3F8B5E912B}" srcId="{29ED6CCD-49BE-4E47-A453-4EED8B29ED7D}" destId="{F746C27B-02D8-4E7D-9BF3-0DF0C7EFE777}" srcOrd="0" destOrd="0" parTransId="{1D517B84-410B-4CBF-906A-8C57019CBA8F}" sibTransId="{52E2DF5F-EC20-4715-8A7B-021A294FDBD9}"/>
    <dgm:cxn modelId="{429368DB-64C1-40F8-9940-93800E69999D}" type="presOf" srcId="{E2C8AF6E-B1E2-4883-AF63-04E51DEE0DD3}" destId="{FCF7BCC8-D85F-45B1-9D7A-3408EA97C0FD}" srcOrd="1" destOrd="0" presId="urn:microsoft.com/office/officeart/2005/8/layout/orgChart1"/>
    <dgm:cxn modelId="{A162D5DC-7745-45DE-B93D-BDBFF1DA1B2E}" srcId="{6BDC4395-A1B6-473E-BAB9-251CDD9AC37D}" destId="{08A63285-E47C-4CBA-87B8-B48D5C8F0BD6}" srcOrd="3" destOrd="0" parTransId="{EFD4EA06-4066-4AC7-A93A-F3F02C06ED9D}" sibTransId="{00E15EFC-9A08-4AC6-93D5-7668438CD556}"/>
    <dgm:cxn modelId="{B5F802E0-F3DA-45FC-8992-DA38442E9AD7}" type="presOf" srcId="{DB637C85-5415-43AA-90E3-DEA233DEDE7F}" destId="{FF5CA88C-7256-46CD-BBE9-D7CCFBCEB56C}" srcOrd="0" destOrd="0" presId="urn:microsoft.com/office/officeart/2005/8/layout/orgChart1"/>
    <dgm:cxn modelId="{F0ACD5E9-A0DC-4442-863A-FC6C82806F57}" type="presOf" srcId="{96FD0DFE-FECB-4A0E-BFBA-9916CDB683E7}" destId="{BC4A150E-68FF-4061-B9FF-504512F11AB8}" srcOrd="0" destOrd="0" presId="urn:microsoft.com/office/officeart/2005/8/layout/orgChart1"/>
    <dgm:cxn modelId="{98EE13EA-914F-4EB1-A8CA-23A8782BCB1B}" type="presOf" srcId="{4B3164D5-53D7-4506-AF8A-B1FE8076F6C9}" destId="{0E156E33-2576-439C-9B5B-A6FE021440BC}" srcOrd="1" destOrd="0" presId="urn:microsoft.com/office/officeart/2005/8/layout/orgChart1"/>
    <dgm:cxn modelId="{3E6A40EB-D7F0-4BF6-93D3-9CA48CCFE575}" type="presOf" srcId="{84693811-41AC-436B-8BFA-4849778DCE3E}" destId="{C2465130-B205-4142-82BD-D3A38314457D}" srcOrd="0" destOrd="0" presId="urn:microsoft.com/office/officeart/2005/8/layout/orgChart1"/>
    <dgm:cxn modelId="{D585E4EB-5582-472A-A583-7B754EFF15AB}" type="presOf" srcId="{282B3BF7-FA9C-4FDA-8A88-6248CFAB07D8}" destId="{5EAA1AE6-9E52-4E2A-868D-07FAD5E410BF}" srcOrd="0" destOrd="0" presId="urn:microsoft.com/office/officeart/2005/8/layout/orgChart1"/>
    <dgm:cxn modelId="{5578FFEF-A5C0-4518-AC12-022F179A3B68}" type="presOf" srcId="{3D06F9BE-C283-4691-B34A-2824EF34F2E4}" destId="{402EC785-17C0-4A7D-BC0C-042A627BF577}" srcOrd="0" destOrd="0" presId="urn:microsoft.com/office/officeart/2005/8/layout/orgChart1"/>
    <dgm:cxn modelId="{79C795FC-5692-4ADB-A7C8-439469255982}" type="presOf" srcId="{6E274EF2-323E-460E-A670-60B4A50E4E43}" destId="{421055AD-CEB7-4DBB-AC7B-19F728A1982E}" srcOrd="1" destOrd="0" presId="urn:microsoft.com/office/officeart/2005/8/layout/orgChart1"/>
    <dgm:cxn modelId="{4A52E4FE-847D-410B-8E4C-24D01BB4B449}" type="presOf" srcId="{11C7AA11-E9F9-4C44-9FAC-BE64520B2B4B}" destId="{2D87FF5A-F777-4CC1-8E71-EB8DA770ED3A}" srcOrd="0" destOrd="0" presId="urn:microsoft.com/office/officeart/2005/8/layout/orgChart1"/>
    <dgm:cxn modelId="{C6FA83FF-4A51-46FC-9CFE-F89EEBE34FD2}" type="presOf" srcId="{E96D6928-3F04-430C-8267-02DFD7B35A0F}" destId="{B2473220-7EC3-4EE8-888F-6BC9CE6D6B8A}" srcOrd="0" destOrd="0" presId="urn:microsoft.com/office/officeart/2005/8/layout/orgChart1"/>
    <dgm:cxn modelId="{5D5BA14B-2F1B-4A3C-989F-C3EB653E7079}" type="presParOf" srcId="{15870242-2F4C-4305-91F3-35042907F7E4}" destId="{4F03696B-CA2D-41F4-B500-3F0D5D6E8FE8}" srcOrd="0" destOrd="0" presId="urn:microsoft.com/office/officeart/2005/8/layout/orgChart1"/>
    <dgm:cxn modelId="{8B69BA1F-7B0A-4B75-B593-2099EBB7B9A9}" type="presParOf" srcId="{4F03696B-CA2D-41F4-B500-3F0D5D6E8FE8}" destId="{FB6C7775-A9FD-45C9-8D83-2A6A1BE38DC7}" srcOrd="0" destOrd="0" presId="urn:microsoft.com/office/officeart/2005/8/layout/orgChart1"/>
    <dgm:cxn modelId="{F6FB923D-EF4C-4DA0-97D7-214E4DB2B810}" type="presParOf" srcId="{FB6C7775-A9FD-45C9-8D83-2A6A1BE38DC7}" destId="{97CC9AA1-330A-4AA2-A568-AEB027D3C2A5}" srcOrd="0" destOrd="0" presId="urn:microsoft.com/office/officeart/2005/8/layout/orgChart1"/>
    <dgm:cxn modelId="{6459DFE2-75A5-4FAB-8448-57A79A91E129}" type="presParOf" srcId="{FB6C7775-A9FD-45C9-8D83-2A6A1BE38DC7}" destId="{EF40A60F-67EA-472C-AC05-8EDC0E9546E1}" srcOrd="1" destOrd="0" presId="urn:microsoft.com/office/officeart/2005/8/layout/orgChart1"/>
    <dgm:cxn modelId="{A263F3E1-DB73-4BC9-A847-D4A79BF52350}" type="presParOf" srcId="{4F03696B-CA2D-41F4-B500-3F0D5D6E8FE8}" destId="{934A8468-3C10-45FD-B816-3DB1BD0EE00B}" srcOrd="1" destOrd="0" presId="urn:microsoft.com/office/officeart/2005/8/layout/orgChart1"/>
    <dgm:cxn modelId="{90A742B5-97B8-4B25-AFD6-80B4B8BEC770}" type="presParOf" srcId="{934A8468-3C10-45FD-B816-3DB1BD0EE00B}" destId="{68C1CBEE-66C7-42B4-9CC9-F87A1CCA9D8F}" srcOrd="0" destOrd="0" presId="urn:microsoft.com/office/officeart/2005/8/layout/orgChart1"/>
    <dgm:cxn modelId="{D74D1969-E796-4ED2-91DE-D84573AB7C7C}" type="presParOf" srcId="{934A8468-3C10-45FD-B816-3DB1BD0EE00B}" destId="{C0DBDA6B-5444-48B9-B481-9CF88B693C03}" srcOrd="1" destOrd="0" presId="urn:microsoft.com/office/officeart/2005/8/layout/orgChart1"/>
    <dgm:cxn modelId="{011E8E79-9D67-48EA-8356-C90C55D7FBEB}" type="presParOf" srcId="{C0DBDA6B-5444-48B9-B481-9CF88B693C03}" destId="{2A01F484-7952-4516-AC14-726C49469FCE}" srcOrd="0" destOrd="0" presId="urn:microsoft.com/office/officeart/2005/8/layout/orgChart1"/>
    <dgm:cxn modelId="{07F0FE38-DFF1-4442-A373-447DE26DF2FE}" type="presParOf" srcId="{2A01F484-7952-4516-AC14-726C49469FCE}" destId="{E83DBDBF-ABC4-4C6E-A1CF-A19172C7FFD4}" srcOrd="0" destOrd="0" presId="urn:microsoft.com/office/officeart/2005/8/layout/orgChart1"/>
    <dgm:cxn modelId="{066F0663-F56B-4A5C-9816-E4656E63B668}" type="presParOf" srcId="{2A01F484-7952-4516-AC14-726C49469FCE}" destId="{0E156E33-2576-439C-9B5B-A6FE021440BC}" srcOrd="1" destOrd="0" presId="urn:microsoft.com/office/officeart/2005/8/layout/orgChart1"/>
    <dgm:cxn modelId="{7CDD4B1B-87FD-4579-9769-6641F2E0E02A}" type="presParOf" srcId="{C0DBDA6B-5444-48B9-B481-9CF88B693C03}" destId="{A6C6FDEC-E116-4953-8BCF-49B5DE4B076E}" srcOrd="1" destOrd="0" presId="urn:microsoft.com/office/officeart/2005/8/layout/orgChart1"/>
    <dgm:cxn modelId="{075771F3-81E8-45E0-90A7-5AC76CDD3EEC}" type="presParOf" srcId="{C0DBDA6B-5444-48B9-B481-9CF88B693C03}" destId="{9F9AD4CB-119A-4E67-AA35-1188623F797E}" srcOrd="2" destOrd="0" presId="urn:microsoft.com/office/officeart/2005/8/layout/orgChart1"/>
    <dgm:cxn modelId="{7D73B385-DE80-4858-8AD5-C9AAFFC9D228}" type="presParOf" srcId="{934A8468-3C10-45FD-B816-3DB1BD0EE00B}" destId="{F99B38A4-5223-4BF9-8946-199B4857FF6E}" srcOrd="2" destOrd="0" presId="urn:microsoft.com/office/officeart/2005/8/layout/orgChart1"/>
    <dgm:cxn modelId="{882DC523-498B-49E0-A8FA-DA0388BF0461}" type="presParOf" srcId="{934A8468-3C10-45FD-B816-3DB1BD0EE00B}" destId="{8314A96E-595D-4F24-B1AB-1049C4FFD3D7}" srcOrd="3" destOrd="0" presId="urn:microsoft.com/office/officeart/2005/8/layout/orgChart1"/>
    <dgm:cxn modelId="{FE65B480-84E3-4767-B617-3D14DE9CB1F9}" type="presParOf" srcId="{8314A96E-595D-4F24-B1AB-1049C4FFD3D7}" destId="{2EFB3022-FAF3-4471-AC18-3F966D9CAAF4}" srcOrd="0" destOrd="0" presId="urn:microsoft.com/office/officeart/2005/8/layout/orgChart1"/>
    <dgm:cxn modelId="{E7C23796-DFE6-46E0-A97F-8A9770700C2A}" type="presParOf" srcId="{2EFB3022-FAF3-4471-AC18-3F966D9CAAF4}" destId="{ED41FD12-0849-43D1-8991-D729EBBF9F2C}" srcOrd="0" destOrd="0" presId="urn:microsoft.com/office/officeart/2005/8/layout/orgChart1"/>
    <dgm:cxn modelId="{524B5EB2-D281-4F97-9D43-C3B7916F9896}" type="presParOf" srcId="{2EFB3022-FAF3-4471-AC18-3F966D9CAAF4}" destId="{AAF2009A-D7B5-41A5-9226-4283E44236D0}" srcOrd="1" destOrd="0" presId="urn:microsoft.com/office/officeart/2005/8/layout/orgChart1"/>
    <dgm:cxn modelId="{52EBE0B6-AD13-4C18-9CD7-D871D1F15A30}" type="presParOf" srcId="{8314A96E-595D-4F24-B1AB-1049C4FFD3D7}" destId="{E57D9564-3E66-4101-93EE-E1FE6527A0E3}" srcOrd="1" destOrd="0" presId="urn:microsoft.com/office/officeart/2005/8/layout/orgChart1"/>
    <dgm:cxn modelId="{C810CF85-37BB-475E-9735-79A30333F03E}" type="presParOf" srcId="{E57D9564-3E66-4101-93EE-E1FE6527A0E3}" destId="{2A8ABE39-F368-4186-83B9-538DA8B64E22}" srcOrd="0" destOrd="0" presId="urn:microsoft.com/office/officeart/2005/8/layout/orgChart1"/>
    <dgm:cxn modelId="{ED2FFCE4-84E5-4BC1-B701-BA02BD6E3824}" type="presParOf" srcId="{E57D9564-3E66-4101-93EE-E1FE6527A0E3}" destId="{C71EAE68-028F-44BA-B1B6-8EF182D0C4BC}" srcOrd="1" destOrd="0" presId="urn:microsoft.com/office/officeart/2005/8/layout/orgChart1"/>
    <dgm:cxn modelId="{4472AD67-9DB7-4FD4-BA29-53674D3204F0}" type="presParOf" srcId="{C71EAE68-028F-44BA-B1B6-8EF182D0C4BC}" destId="{6CF04E21-D327-420E-BE56-BFAE62475060}" srcOrd="0" destOrd="0" presId="urn:microsoft.com/office/officeart/2005/8/layout/orgChart1"/>
    <dgm:cxn modelId="{07FDB162-6312-40AD-BB19-7C1A0EF7A3F8}" type="presParOf" srcId="{6CF04E21-D327-420E-BE56-BFAE62475060}" destId="{29E18817-65AF-4FDB-95B5-E1BAD4A0F6DA}" srcOrd="0" destOrd="0" presId="urn:microsoft.com/office/officeart/2005/8/layout/orgChart1"/>
    <dgm:cxn modelId="{E095C7B6-F100-4239-8583-A5385DC19173}" type="presParOf" srcId="{6CF04E21-D327-420E-BE56-BFAE62475060}" destId="{DE39BD9C-A903-4253-ACB4-AF9E9FC1D4E4}" srcOrd="1" destOrd="0" presId="urn:microsoft.com/office/officeart/2005/8/layout/orgChart1"/>
    <dgm:cxn modelId="{2DB3B8B3-B12B-4A55-BE6E-BC9471E4DED2}" type="presParOf" srcId="{C71EAE68-028F-44BA-B1B6-8EF182D0C4BC}" destId="{528CA0E1-43DD-4EEE-A3B1-C9CB7FDE40CE}" srcOrd="1" destOrd="0" presId="urn:microsoft.com/office/officeart/2005/8/layout/orgChart1"/>
    <dgm:cxn modelId="{F7321FF6-AA3E-40E9-9EDC-F0604693D652}" type="presParOf" srcId="{528CA0E1-43DD-4EEE-A3B1-C9CB7FDE40CE}" destId="{2D87FF5A-F777-4CC1-8E71-EB8DA770ED3A}" srcOrd="0" destOrd="0" presId="urn:microsoft.com/office/officeart/2005/8/layout/orgChart1"/>
    <dgm:cxn modelId="{39AEF081-23A0-4E44-9A92-E9A883AA9556}" type="presParOf" srcId="{528CA0E1-43DD-4EEE-A3B1-C9CB7FDE40CE}" destId="{C97BDC49-DF02-4103-AD6B-096C5C68C468}" srcOrd="1" destOrd="0" presId="urn:microsoft.com/office/officeart/2005/8/layout/orgChart1"/>
    <dgm:cxn modelId="{4CC9F920-C837-4D65-B5B2-404979C24E6C}" type="presParOf" srcId="{C97BDC49-DF02-4103-AD6B-096C5C68C468}" destId="{D113B5E8-7D4B-4CA4-A987-0DF3E3748078}" srcOrd="0" destOrd="0" presId="urn:microsoft.com/office/officeart/2005/8/layout/orgChart1"/>
    <dgm:cxn modelId="{652C38B5-F869-4986-9B18-0788D78239B8}" type="presParOf" srcId="{D113B5E8-7D4B-4CA4-A987-0DF3E3748078}" destId="{B050A852-488F-4A4A-AA7F-2CA38D5CC074}" srcOrd="0" destOrd="0" presId="urn:microsoft.com/office/officeart/2005/8/layout/orgChart1"/>
    <dgm:cxn modelId="{3F48119A-5DC2-454C-8B28-BA360178B616}" type="presParOf" srcId="{D113B5E8-7D4B-4CA4-A987-0DF3E3748078}" destId="{95F53582-9A21-456B-ABC7-F6C804D37A3A}" srcOrd="1" destOrd="0" presId="urn:microsoft.com/office/officeart/2005/8/layout/orgChart1"/>
    <dgm:cxn modelId="{9B6C4878-D27F-47FF-A519-4EC2DBA2B4DE}" type="presParOf" srcId="{C97BDC49-DF02-4103-AD6B-096C5C68C468}" destId="{A3292E0B-1742-4837-B54C-98426521D267}" srcOrd="1" destOrd="0" presId="urn:microsoft.com/office/officeart/2005/8/layout/orgChart1"/>
    <dgm:cxn modelId="{30CEF384-7CB6-4744-BC32-B5C151A64860}" type="presParOf" srcId="{C97BDC49-DF02-4103-AD6B-096C5C68C468}" destId="{1B022AFC-3873-46B3-AF02-28EB64C8838D}" srcOrd="2" destOrd="0" presId="urn:microsoft.com/office/officeart/2005/8/layout/orgChart1"/>
    <dgm:cxn modelId="{AA5F2325-C872-4794-9A98-3644AFEBAA0C}" type="presParOf" srcId="{C71EAE68-028F-44BA-B1B6-8EF182D0C4BC}" destId="{AF463C11-B36C-4659-BA0B-02F9EAE5015F}" srcOrd="2" destOrd="0" presId="urn:microsoft.com/office/officeart/2005/8/layout/orgChart1"/>
    <dgm:cxn modelId="{8086BC96-39F6-419F-BAA3-66A622A2887D}" type="presParOf" srcId="{E57D9564-3E66-4101-93EE-E1FE6527A0E3}" destId="{9627433B-BDB0-47DC-8A0A-E7C1C40EBE74}" srcOrd="2" destOrd="0" presId="urn:microsoft.com/office/officeart/2005/8/layout/orgChart1"/>
    <dgm:cxn modelId="{6D593A84-87C2-4566-ABB6-16D8FD59DF95}" type="presParOf" srcId="{E57D9564-3E66-4101-93EE-E1FE6527A0E3}" destId="{3751A8BC-D968-4D90-A982-2B9D2D8F89D9}" srcOrd="3" destOrd="0" presId="urn:microsoft.com/office/officeart/2005/8/layout/orgChart1"/>
    <dgm:cxn modelId="{15491B1E-7EAC-45D2-A6C8-BF8C32BE7192}" type="presParOf" srcId="{3751A8BC-D968-4D90-A982-2B9D2D8F89D9}" destId="{616E12FA-D17E-4FC6-851E-ACDC71F42FD0}" srcOrd="0" destOrd="0" presId="urn:microsoft.com/office/officeart/2005/8/layout/orgChart1"/>
    <dgm:cxn modelId="{3EC0BF26-1D79-424E-980B-34C9A1DB7D54}" type="presParOf" srcId="{616E12FA-D17E-4FC6-851E-ACDC71F42FD0}" destId="{1E2E56EE-D2C1-404B-871C-4EF2D1C2ED77}" srcOrd="0" destOrd="0" presId="urn:microsoft.com/office/officeart/2005/8/layout/orgChart1"/>
    <dgm:cxn modelId="{00BAC8D2-BD18-412F-9E95-F90D2760896E}" type="presParOf" srcId="{616E12FA-D17E-4FC6-851E-ACDC71F42FD0}" destId="{5C03A364-8A50-4BEF-AA4A-7BE20CFB9004}" srcOrd="1" destOrd="0" presId="urn:microsoft.com/office/officeart/2005/8/layout/orgChart1"/>
    <dgm:cxn modelId="{A2C6A143-FD22-4D50-93A3-9AA357DAE576}" type="presParOf" srcId="{3751A8BC-D968-4D90-A982-2B9D2D8F89D9}" destId="{660450D4-A000-42DF-98EB-7008D50C9A18}" srcOrd="1" destOrd="0" presId="urn:microsoft.com/office/officeart/2005/8/layout/orgChart1"/>
    <dgm:cxn modelId="{A29A9F38-B7D7-48F0-83B3-55A693CF7711}" type="presParOf" srcId="{660450D4-A000-42DF-98EB-7008D50C9A18}" destId="{C1610EFA-4752-4CBE-B886-F7F063494086}" srcOrd="0" destOrd="0" presId="urn:microsoft.com/office/officeart/2005/8/layout/orgChart1"/>
    <dgm:cxn modelId="{E5E4B0BD-1BFB-4E97-A0BC-644752FD41AF}" type="presParOf" srcId="{660450D4-A000-42DF-98EB-7008D50C9A18}" destId="{9C3F7972-D1CB-4C76-9B85-E8AB8467999C}" srcOrd="1" destOrd="0" presId="urn:microsoft.com/office/officeart/2005/8/layout/orgChart1"/>
    <dgm:cxn modelId="{7DC3091F-EC86-4A23-BC78-9A7A43A965B3}" type="presParOf" srcId="{9C3F7972-D1CB-4C76-9B85-E8AB8467999C}" destId="{D50EA748-AFEF-4103-B3A7-544593858C44}" srcOrd="0" destOrd="0" presId="urn:microsoft.com/office/officeart/2005/8/layout/orgChart1"/>
    <dgm:cxn modelId="{A79B77BD-172C-4B0D-9109-E97A3F18B00D}" type="presParOf" srcId="{D50EA748-AFEF-4103-B3A7-544593858C44}" destId="{F2484188-7D23-424C-87BB-4DDFB5B8A384}" srcOrd="0" destOrd="0" presId="urn:microsoft.com/office/officeart/2005/8/layout/orgChart1"/>
    <dgm:cxn modelId="{C4E0E53F-BE84-43F6-91EB-7F74C40DCC64}" type="presParOf" srcId="{D50EA748-AFEF-4103-B3A7-544593858C44}" destId="{FCF7BCC8-D85F-45B1-9D7A-3408EA97C0FD}" srcOrd="1" destOrd="0" presId="urn:microsoft.com/office/officeart/2005/8/layout/orgChart1"/>
    <dgm:cxn modelId="{B948A1A2-D9B4-4759-B735-BA2CB3A0980A}" type="presParOf" srcId="{9C3F7972-D1CB-4C76-9B85-E8AB8467999C}" destId="{B2ABB390-24DE-4B52-9CDA-16AEAFD272AA}" srcOrd="1" destOrd="0" presId="urn:microsoft.com/office/officeart/2005/8/layout/orgChart1"/>
    <dgm:cxn modelId="{302EA7EB-2C34-4B3E-B027-A62CB30A1BD1}" type="presParOf" srcId="{9C3F7972-D1CB-4C76-9B85-E8AB8467999C}" destId="{2AAF01E5-D242-4BCA-ACA5-F2E24D2EE09E}" srcOrd="2" destOrd="0" presId="urn:microsoft.com/office/officeart/2005/8/layout/orgChart1"/>
    <dgm:cxn modelId="{E5D9AF22-9480-4177-8DBC-A01FB88FFAC4}" type="presParOf" srcId="{660450D4-A000-42DF-98EB-7008D50C9A18}" destId="{B2473220-7EC3-4EE8-888F-6BC9CE6D6B8A}" srcOrd="2" destOrd="0" presId="urn:microsoft.com/office/officeart/2005/8/layout/orgChart1"/>
    <dgm:cxn modelId="{C8A85E0F-06BD-42D8-B944-855EAEAA5648}" type="presParOf" srcId="{660450D4-A000-42DF-98EB-7008D50C9A18}" destId="{02810CDA-4053-4E6C-822E-1396BA996C72}" srcOrd="3" destOrd="0" presId="urn:microsoft.com/office/officeart/2005/8/layout/orgChart1"/>
    <dgm:cxn modelId="{DAF9C3F4-7D07-4F21-9CD0-9702F057E9C9}" type="presParOf" srcId="{02810CDA-4053-4E6C-822E-1396BA996C72}" destId="{25C6B0DD-7BBF-45F1-95BC-2FAECE564069}" srcOrd="0" destOrd="0" presId="urn:microsoft.com/office/officeart/2005/8/layout/orgChart1"/>
    <dgm:cxn modelId="{23029CA3-D3BA-4132-A72A-1D2724536DB3}" type="presParOf" srcId="{25C6B0DD-7BBF-45F1-95BC-2FAECE564069}" destId="{402EC785-17C0-4A7D-BC0C-042A627BF577}" srcOrd="0" destOrd="0" presId="urn:microsoft.com/office/officeart/2005/8/layout/orgChart1"/>
    <dgm:cxn modelId="{7D9C114D-0867-4317-B37C-09BC5D80101E}" type="presParOf" srcId="{25C6B0DD-7BBF-45F1-95BC-2FAECE564069}" destId="{7A3FD4B1-D236-4654-BC4E-047FB2140A4A}" srcOrd="1" destOrd="0" presId="urn:microsoft.com/office/officeart/2005/8/layout/orgChart1"/>
    <dgm:cxn modelId="{7AA564F9-32B5-4CC4-8584-69F61F5EEC82}" type="presParOf" srcId="{02810CDA-4053-4E6C-822E-1396BA996C72}" destId="{743F5602-0068-4490-B9C6-44854FD0C794}" srcOrd="1" destOrd="0" presId="urn:microsoft.com/office/officeart/2005/8/layout/orgChart1"/>
    <dgm:cxn modelId="{9602AC38-B980-463C-9C8F-EA74F9861351}" type="presParOf" srcId="{02810CDA-4053-4E6C-822E-1396BA996C72}" destId="{99081106-B3E7-41BA-9AC4-B7EAB706D28D}" srcOrd="2" destOrd="0" presId="urn:microsoft.com/office/officeart/2005/8/layout/orgChart1"/>
    <dgm:cxn modelId="{C5F9A8ED-095E-4A04-BAEF-37A83B6BD867}" type="presParOf" srcId="{660450D4-A000-42DF-98EB-7008D50C9A18}" destId="{7F43F7CC-1046-49BA-98EF-01ACBB1EDEFE}" srcOrd="4" destOrd="0" presId="urn:microsoft.com/office/officeart/2005/8/layout/orgChart1"/>
    <dgm:cxn modelId="{37027A7C-A214-41C5-98D3-49AC48FAD42F}" type="presParOf" srcId="{660450D4-A000-42DF-98EB-7008D50C9A18}" destId="{8FBFB6CE-4F4F-487C-BB3B-1118B4D3CE9D}" srcOrd="5" destOrd="0" presId="urn:microsoft.com/office/officeart/2005/8/layout/orgChart1"/>
    <dgm:cxn modelId="{F0DF75A5-8F2C-4667-A500-A795AA6C1D06}" type="presParOf" srcId="{8FBFB6CE-4F4F-487C-BB3B-1118B4D3CE9D}" destId="{ED854AA2-674B-46E1-8CEA-9E75D5F8A569}" srcOrd="0" destOrd="0" presId="urn:microsoft.com/office/officeart/2005/8/layout/orgChart1"/>
    <dgm:cxn modelId="{CC3F8493-625C-4A6A-8EC5-D871F0622091}" type="presParOf" srcId="{ED854AA2-674B-46E1-8CEA-9E75D5F8A569}" destId="{552B3383-DBC7-4EC0-B419-91DAAC7FFC42}" srcOrd="0" destOrd="0" presId="urn:microsoft.com/office/officeart/2005/8/layout/orgChart1"/>
    <dgm:cxn modelId="{65E9A5B1-6257-468F-9ABB-CFDE0E8457B0}" type="presParOf" srcId="{ED854AA2-674B-46E1-8CEA-9E75D5F8A569}" destId="{808168F5-078D-4756-A426-A9842659FA25}" srcOrd="1" destOrd="0" presId="urn:microsoft.com/office/officeart/2005/8/layout/orgChart1"/>
    <dgm:cxn modelId="{6E186FC4-20A2-465A-947F-0E2B08E16175}" type="presParOf" srcId="{8FBFB6CE-4F4F-487C-BB3B-1118B4D3CE9D}" destId="{9D109C57-11EE-45DC-8104-D63E9CD25E28}" srcOrd="1" destOrd="0" presId="urn:microsoft.com/office/officeart/2005/8/layout/orgChart1"/>
    <dgm:cxn modelId="{26D4C0EF-3C72-46D9-9AA5-731728F31319}" type="presParOf" srcId="{8FBFB6CE-4F4F-487C-BB3B-1118B4D3CE9D}" destId="{15C65957-FB5F-4214-9458-39EECD375A1D}" srcOrd="2" destOrd="0" presId="urn:microsoft.com/office/officeart/2005/8/layout/orgChart1"/>
    <dgm:cxn modelId="{F915F438-970A-49BA-A76B-6ADD1D984773}" type="presParOf" srcId="{660450D4-A000-42DF-98EB-7008D50C9A18}" destId="{0281300A-7BE9-480C-BC7D-C9F7B57E5F0F}" srcOrd="6" destOrd="0" presId="urn:microsoft.com/office/officeart/2005/8/layout/orgChart1"/>
    <dgm:cxn modelId="{2402954C-0243-494A-99FE-1DCC9B38A747}" type="presParOf" srcId="{660450D4-A000-42DF-98EB-7008D50C9A18}" destId="{3B8A6DEC-870F-473B-9069-0C5A5E87D3D2}" srcOrd="7" destOrd="0" presId="urn:microsoft.com/office/officeart/2005/8/layout/orgChart1"/>
    <dgm:cxn modelId="{897E0E5A-5205-469F-BE96-E093CCB10726}" type="presParOf" srcId="{3B8A6DEC-870F-473B-9069-0C5A5E87D3D2}" destId="{51E69A73-1C90-4004-B079-4DBA43AAE043}" srcOrd="0" destOrd="0" presId="urn:microsoft.com/office/officeart/2005/8/layout/orgChart1"/>
    <dgm:cxn modelId="{45EB16B5-AFAF-48CF-8900-D7599D80EFE7}" type="presParOf" srcId="{51E69A73-1C90-4004-B079-4DBA43AAE043}" destId="{1B0B5C44-BE69-4AFA-95F3-3EAEA68186A6}" srcOrd="0" destOrd="0" presId="urn:microsoft.com/office/officeart/2005/8/layout/orgChart1"/>
    <dgm:cxn modelId="{4A7E3ED4-D16B-4DC4-9CD9-7DB21569F9DD}" type="presParOf" srcId="{51E69A73-1C90-4004-B079-4DBA43AAE043}" destId="{28064743-622E-4F4B-8E94-A55BADD8BC59}" srcOrd="1" destOrd="0" presId="urn:microsoft.com/office/officeart/2005/8/layout/orgChart1"/>
    <dgm:cxn modelId="{A1F6FD52-1257-4B9F-B658-422037F9CF8F}" type="presParOf" srcId="{3B8A6DEC-870F-473B-9069-0C5A5E87D3D2}" destId="{69848188-A386-46A0-8A8B-417279D3FEB9}" srcOrd="1" destOrd="0" presId="urn:microsoft.com/office/officeart/2005/8/layout/orgChart1"/>
    <dgm:cxn modelId="{DDCE488E-BBBA-45ED-ADE5-CB1F4BDBF386}" type="presParOf" srcId="{3B8A6DEC-870F-473B-9069-0C5A5E87D3D2}" destId="{C4026CB5-83FA-4897-868B-A3B48954ECF9}" srcOrd="2" destOrd="0" presId="urn:microsoft.com/office/officeart/2005/8/layout/orgChart1"/>
    <dgm:cxn modelId="{EEB955C7-6A61-472A-840B-857D4DC5DDBF}" type="presParOf" srcId="{660450D4-A000-42DF-98EB-7008D50C9A18}" destId="{FF5CA88C-7256-46CD-BBE9-D7CCFBCEB56C}" srcOrd="8" destOrd="0" presId="urn:microsoft.com/office/officeart/2005/8/layout/orgChart1"/>
    <dgm:cxn modelId="{706C3F68-7713-49B7-AC94-C8E191ABBCB7}" type="presParOf" srcId="{660450D4-A000-42DF-98EB-7008D50C9A18}" destId="{EB22566F-E11E-4B2D-926F-5D7488982BF3}" srcOrd="9" destOrd="0" presId="urn:microsoft.com/office/officeart/2005/8/layout/orgChart1"/>
    <dgm:cxn modelId="{22ED8160-2709-435E-94E0-FEFFE5BCDAC7}" type="presParOf" srcId="{EB22566F-E11E-4B2D-926F-5D7488982BF3}" destId="{06CDF6E3-1D1C-4047-BD14-A4F2764F9A79}" srcOrd="0" destOrd="0" presId="urn:microsoft.com/office/officeart/2005/8/layout/orgChart1"/>
    <dgm:cxn modelId="{06234A7A-B4C4-4A85-AAE0-3E908FABD03C}" type="presParOf" srcId="{06CDF6E3-1D1C-4047-BD14-A4F2764F9A79}" destId="{97DC3640-54AD-4D48-88CE-544D46073A03}" srcOrd="0" destOrd="0" presId="urn:microsoft.com/office/officeart/2005/8/layout/orgChart1"/>
    <dgm:cxn modelId="{D6452E8E-D651-49C5-8AD2-C5E7058B4BB1}" type="presParOf" srcId="{06CDF6E3-1D1C-4047-BD14-A4F2764F9A79}" destId="{09E5FBA1-EE59-40AF-A720-134F44FA8839}" srcOrd="1" destOrd="0" presId="urn:microsoft.com/office/officeart/2005/8/layout/orgChart1"/>
    <dgm:cxn modelId="{8D81C9F5-86F5-41D1-9D1A-385DEB46161A}" type="presParOf" srcId="{EB22566F-E11E-4B2D-926F-5D7488982BF3}" destId="{7B3EA7B0-CEBA-4DCA-9D24-1045CCB4F7E5}" srcOrd="1" destOrd="0" presId="urn:microsoft.com/office/officeart/2005/8/layout/orgChart1"/>
    <dgm:cxn modelId="{DBE0ED70-4DCA-4F26-8B10-8EC302603522}" type="presParOf" srcId="{EB22566F-E11E-4B2D-926F-5D7488982BF3}" destId="{875378C3-EF02-4F67-B9D2-77E41A6189CF}" srcOrd="2" destOrd="0" presId="urn:microsoft.com/office/officeart/2005/8/layout/orgChart1"/>
    <dgm:cxn modelId="{550876C7-A0BB-4696-AA63-9480CF0709E1}" type="presParOf" srcId="{660450D4-A000-42DF-98EB-7008D50C9A18}" destId="{5EAA1AE6-9E52-4E2A-868D-07FAD5E410BF}" srcOrd="10" destOrd="0" presId="urn:microsoft.com/office/officeart/2005/8/layout/orgChart1"/>
    <dgm:cxn modelId="{7D7CE94B-9C2B-4DEB-A707-58FE5531FCAD}" type="presParOf" srcId="{660450D4-A000-42DF-98EB-7008D50C9A18}" destId="{F64C121E-1F3F-4E40-BB4E-648EDA88FECD}" srcOrd="11" destOrd="0" presId="urn:microsoft.com/office/officeart/2005/8/layout/orgChart1"/>
    <dgm:cxn modelId="{C77C6146-1081-4D3D-8BC2-672A22B01AFE}" type="presParOf" srcId="{F64C121E-1F3F-4E40-BB4E-648EDA88FECD}" destId="{980E7A70-460A-42A9-83E3-6531927F969B}" srcOrd="0" destOrd="0" presId="urn:microsoft.com/office/officeart/2005/8/layout/orgChart1"/>
    <dgm:cxn modelId="{91A10D02-655E-44EF-923C-FBAD75D1C5DF}" type="presParOf" srcId="{980E7A70-460A-42A9-83E3-6531927F969B}" destId="{15B65C66-6210-496B-8362-66B78FF611C7}" srcOrd="0" destOrd="0" presId="urn:microsoft.com/office/officeart/2005/8/layout/orgChart1"/>
    <dgm:cxn modelId="{F2667B37-BBA5-41C7-94CC-E7A29BB5B96F}" type="presParOf" srcId="{980E7A70-460A-42A9-83E3-6531927F969B}" destId="{22398CDC-4AB7-40EC-B155-CC0F5779A7C7}" srcOrd="1" destOrd="0" presId="urn:microsoft.com/office/officeart/2005/8/layout/orgChart1"/>
    <dgm:cxn modelId="{7BCE37E9-6145-4080-804D-94AB14145F61}" type="presParOf" srcId="{F64C121E-1F3F-4E40-BB4E-648EDA88FECD}" destId="{8F2E108C-326B-4A80-B1BB-4BEDF3B9A096}" srcOrd="1" destOrd="0" presId="urn:microsoft.com/office/officeart/2005/8/layout/orgChart1"/>
    <dgm:cxn modelId="{24146D9E-B8FE-465F-86E4-9FC59F3A3A36}" type="presParOf" srcId="{F64C121E-1F3F-4E40-BB4E-648EDA88FECD}" destId="{F26AD5FA-99DE-4385-8664-788203F1AD87}" srcOrd="2" destOrd="0" presId="urn:microsoft.com/office/officeart/2005/8/layout/orgChart1"/>
    <dgm:cxn modelId="{801FCE01-ECB3-4BC5-B0DA-CBC7A3F4ACB6}" type="presParOf" srcId="{660450D4-A000-42DF-98EB-7008D50C9A18}" destId="{1E80A229-CBAC-4322-91AE-A49E5A90CE67}" srcOrd="12" destOrd="0" presId="urn:microsoft.com/office/officeart/2005/8/layout/orgChart1"/>
    <dgm:cxn modelId="{D22EE906-7F8F-4441-B594-4D1BF65130F3}" type="presParOf" srcId="{660450D4-A000-42DF-98EB-7008D50C9A18}" destId="{16470C64-BA8C-467C-B97B-708E259976E5}" srcOrd="13" destOrd="0" presId="urn:microsoft.com/office/officeart/2005/8/layout/orgChart1"/>
    <dgm:cxn modelId="{8558EFDB-465B-4B1D-AA6A-3E3A0DD61F41}" type="presParOf" srcId="{16470C64-BA8C-467C-B97B-708E259976E5}" destId="{4E995580-C66F-44EC-90CE-C8120AD707EB}" srcOrd="0" destOrd="0" presId="urn:microsoft.com/office/officeart/2005/8/layout/orgChart1"/>
    <dgm:cxn modelId="{7E07C86B-6FDA-4F8A-AF21-599B379A6079}" type="presParOf" srcId="{4E995580-C66F-44EC-90CE-C8120AD707EB}" destId="{578D29B8-35A7-4CEA-B347-B0729116A1DF}" srcOrd="0" destOrd="0" presId="urn:microsoft.com/office/officeart/2005/8/layout/orgChart1"/>
    <dgm:cxn modelId="{0ED1413D-F039-4645-984F-2B14A3441858}" type="presParOf" srcId="{4E995580-C66F-44EC-90CE-C8120AD707EB}" destId="{6EDF6AB8-C2F5-4A48-9053-0B375D1EE19D}" srcOrd="1" destOrd="0" presId="urn:microsoft.com/office/officeart/2005/8/layout/orgChart1"/>
    <dgm:cxn modelId="{B604BFFC-B174-435F-8659-97BEC77B3DA3}" type="presParOf" srcId="{16470C64-BA8C-467C-B97B-708E259976E5}" destId="{4F6CC702-B957-43D8-84A4-0282A60FD0F4}" srcOrd="1" destOrd="0" presId="urn:microsoft.com/office/officeart/2005/8/layout/orgChart1"/>
    <dgm:cxn modelId="{8DA16E6D-7C9C-4CB4-BCFA-A3D90D81B06D}" type="presParOf" srcId="{16470C64-BA8C-467C-B97B-708E259976E5}" destId="{DF73497B-CC0D-45D5-A301-68A0F3D2325C}" srcOrd="2" destOrd="0" presId="urn:microsoft.com/office/officeart/2005/8/layout/orgChart1"/>
    <dgm:cxn modelId="{F9CDCD62-B99C-41BE-9B2A-6676A9B4B367}" type="presParOf" srcId="{3751A8BC-D968-4D90-A982-2B9D2D8F89D9}" destId="{55D4C198-6815-40EC-8453-E9FC86C5F383}" srcOrd="2" destOrd="0" presId="urn:microsoft.com/office/officeart/2005/8/layout/orgChart1"/>
    <dgm:cxn modelId="{45C35678-DF3C-40F0-A452-94960D484236}" type="presParOf" srcId="{E57D9564-3E66-4101-93EE-E1FE6527A0E3}" destId="{9ACD072A-421E-474E-BE2F-587BF828B8F8}" srcOrd="4" destOrd="0" presId="urn:microsoft.com/office/officeart/2005/8/layout/orgChart1"/>
    <dgm:cxn modelId="{8BE59730-A652-4F14-A807-02A36ECA5F41}" type="presParOf" srcId="{E57D9564-3E66-4101-93EE-E1FE6527A0E3}" destId="{0DEF7C92-BF10-4E39-83DA-D1FBECF69762}" srcOrd="5" destOrd="0" presId="urn:microsoft.com/office/officeart/2005/8/layout/orgChart1"/>
    <dgm:cxn modelId="{3F011FB6-D1F7-4DB2-8338-6F9321CD071C}" type="presParOf" srcId="{0DEF7C92-BF10-4E39-83DA-D1FBECF69762}" destId="{FEEE6323-5F53-4733-AC14-77BD8FB3BEE2}" srcOrd="0" destOrd="0" presId="urn:microsoft.com/office/officeart/2005/8/layout/orgChart1"/>
    <dgm:cxn modelId="{2736093B-7BA4-40DC-B43C-83C76DA058C5}" type="presParOf" srcId="{FEEE6323-5F53-4733-AC14-77BD8FB3BEE2}" destId="{A3451CE7-D5B6-42CF-9760-48678B2807F0}" srcOrd="0" destOrd="0" presId="urn:microsoft.com/office/officeart/2005/8/layout/orgChart1"/>
    <dgm:cxn modelId="{FD71CEC8-E59E-46FF-975C-9216E2687C18}" type="presParOf" srcId="{FEEE6323-5F53-4733-AC14-77BD8FB3BEE2}" destId="{2A088D76-8180-43D0-9EFC-D4ADA8B6373F}" srcOrd="1" destOrd="0" presId="urn:microsoft.com/office/officeart/2005/8/layout/orgChart1"/>
    <dgm:cxn modelId="{1A3A95A7-2ABD-4B75-B2DD-D94F2DBB65AB}" type="presParOf" srcId="{0DEF7C92-BF10-4E39-83DA-D1FBECF69762}" destId="{A3A1558D-B4EC-41C5-8985-60D526BE6AD6}" srcOrd="1" destOrd="0" presId="urn:microsoft.com/office/officeart/2005/8/layout/orgChart1"/>
    <dgm:cxn modelId="{88425665-D035-4D1C-B0B5-477928F63E73}" type="presParOf" srcId="{A3A1558D-B4EC-41C5-8985-60D526BE6AD6}" destId="{D21233D4-26CC-40FC-836F-14DDC77A5AE7}" srcOrd="0" destOrd="0" presId="urn:microsoft.com/office/officeart/2005/8/layout/orgChart1"/>
    <dgm:cxn modelId="{5C91111C-210A-49B1-95B6-4FEF5689B979}" type="presParOf" srcId="{A3A1558D-B4EC-41C5-8985-60D526BE6AD6}" destId="{7E895473-C4D5-45AB-9DA7-C047922FFBD2}" srcOrd="1" destOrd="0" presId="urn:microsoft.com/office/officeart/2005/8/layout/orgChart1"/>
    <dgm:cxn modelId="{F423A4B7-4C3C-4176-9213-B3417B0B3DFB}" type="presParOf" srcId="{7E895473-C4D5-45AB-9DA7-C047922FFBD2}" destId="{AE063240-AC68-4C91-943C-C209D6D593CD}" srcOrd="0" destOrd="0" presId="urn:microsoft.com/office/officeart/2005/8/layout/orgChart1"/>
    <dgm:cxn modelId="{A76251F5-14E7-4D2A-AEA2-B7F6736B4720}" type="presParOf" srcId="{AE063240-AC68-4C91-943C-C209D6D593CD}" destId="{9617EE89-A6DB-4D9A-BA37-DDC2CC51B545}" srcOrd="0" destOrd="0" presId="urn:microsoft.com/office/officeart/2005/8/layout/orgChart1"/>
    <dgm:cxn modelId="{7456A3BF-501C-4F0C-9260-8D1BAE3EB2A7}" type="presParOf" srcId="{AE063240-AC68-4C91-943C-C209D6D593CD}" destId="{58B46B6C-DA23-429D-828B-077B39F6F01C}" srcOrd="1" destOrd="0" presId="urn:microsoft.com/office/officeart/2005/8/layout/orgChart1"/>
    <dgm:cxn modelId="{8DD36314-1D8A-4878-B893-187FFC5FD6C2}" type="presParOf" srcId="{7E895473-C4D5-45AB-9DA7-C047922FFBD2}" destId="{DADDB260-C7CE-46E5-9DB5-E36C33CB011A}" srcOrd="1" destOrd="0" presId="urn:microsoft.com/office/officeart/2005/8/layout/orgChart1"/>
    <dgm:cxn modelId="{17991962-A22F-4A63-A95C-DE0322FC1229}" type="presParOf" srcId="{7E895473-C4D5-45AB-9DA7-C047922FFBD2}" destId="{040A2724-9412-4784-86B3-F5992D1B3B6E}" srcOrd="2" destOrd="0" presId="urn:microsoft.com/office/officeart/2005/8/layout/orgChart1"/>
    <dgm:cxn modelId="{60088964-25F4-4918-A34B-7AFF6E2297D7}" type="presParOf" srcId="{A3A1558D-B4EC-41C5-8985-60D526BE6AD6}" destId="{92525EFB-6EBF-4225-A3A4-1C958EEF69AA}" srcOrd="2" destOrd="0" presId="urn:microsoft.com/office/officeart/2005/8/layout/orgChart1"/>
    <dgm:cxn modelId="{E01FB24C-F69E-4113-A10E-3422D764744A}" type="presParOf" srcId="{A3A1558D-B4EC-41C5-8985-60D526BE6AD6}" destId="{16B22BF4-8E1B-4525-966A-B825D08ED5FC}" srcOrd="3" destOrd="0" presId="urn:microsoft.com/office/officeart/2005/8/layout/orgChart1"/>
    <dgm:cxn modelId="{5663221F-59B8-4BED-BA27-4E4540CB0B1B}" type="presParOf" srcId="{16B22BF4-8E1B-4525-966A-B825D08ED5FC}" destId="{1BE7E5EA-2E31-40D2-8C94-03EA3080CFE8}" srcOrd="0" destOrd="0" presId="urn:microsoft.com/office/officeart/2005/8/layout/orgChart1"/>
    <dgm:cxn modelId="{9B39E0E3-8DE1-4E80-BB8A-1AA89404B47E}" type="presParOf" srcId="{1BE7E5EA-2E31-40D2-8C94-03EA3080CFE8}" destId="{BC4A150E-68FF-4061-B9FF-504512F11AB8}" srcOrd="0" destOrd="0" presId="urn:microsoft.com/office/officeart/2005/8/layout/orgChart1"/>
    <dgm:cxn modelId="{7DF195B2-CCB6-4B3F-98B8-9C2E33CAD2B8}" type="presParOf" srcId="{1BE7E5EA-2E31-40D2-8C94-03EA3080CFE8}" destId="{70B12FD6-AD24-4FF0-9BFF-C1E7F7F50E26}" srcOrd="1" destOrd="0" presId="urn:microsoft.com/office/officeart/2005/8/layout/orgChart1"/>
    <dgm:cxn modelId="{598A84E9-C0B8-4C36-99AF-32CAC6242A43}" type="presParOf" srcId="{16B22BF4-8E1B-4525-966A-B825D08ED5FC}" destId="{E9D469EF-F12F-4E27-BD55-2A22C0CDA607}" srcOrd="1" destOrd="0" presId="urn:microsoft.com/office/officeart/2005/8/layout/orgChart1"/>
    <dgm:cxn modelId="{400BF4AD-10CB-4881-A190-0E79B8644EC0}" type="presParOf" srcId="{16B22BF4-8E1B-4525-966A-B825D08ED5FC}" destId="{6AAC7C84-0E3E-465B-97EE-BF399319851D}" srcOrd="2" destOrd="0" presId="urn:microsoft.com/office/officeart/2005/8/layout/orgChart1"/>
    <dgm:cxn modelId="{993B9AA8-E299-48D9-AB07-3F4EEBB8425C}" type="presParOf" srcId="{A3A1558D-B4EC-41C5-8985-60D526BE6AD6}" destId="{520420E6-E226-4D9F-9DE8-4F63D0F00102}" srcOrd="4" destOrd="0" presId="urn:microsoft.com/office/officeart/2005/8/layout/orgChart1"/>
    <dgm:cxn modelId="{F6D70EB1-1920-4258-AF5D-C878D616C5D9}" type="presParOf" srcId="{A3A1558D-B4EC-41C5-8985-60D526BE6AD6}" destId="{F64D427A-0CC6-4064-93D1-9E6A1B5421DF}" srcOrd="5" destOrd="0" presId="urn:microsoft.com/office/officeart/2005/8/layout/orgChart1"/>
    <dgm:cxn modelId="{563D2222-7086-4E79-AA0E-02E0BAE37A08}" type="presParOf" srcId="{F64D427A-0CC6-4064-93D1-9E6A1B5421DF}" destId="{147214F7-231E-4066-A971-711D3C1962F6}" srcOrd="0" destOrd="0" presId="urn:microsoft.com/office/officeart/2005/8/layout/orgChart1"/>
    <dgm:cxn modelId="{C78F1944-88E5-46AE-BE47-4107716F6A16}" type="presParOf" srcId="{147214F7-231E-4066-A971-711D3C1962F6}" destId="{C2465130-B205-4142-82BD-D3A38314457D}" srcOrd="0" destOrd="0" presId="urn:microsoft.com/office/officeart/2005/8/layout/orgChart1"/>
    <dgm:cxn modelId="{002D1170-AC9E-43DF-9962-1A64FBFAE7D9}" type="presParOf" srcId="{147214F7-231E-4066-A971-711D3C1962F6}" destId="{C6C99CB7-5215-48CB-B269-5D61443F01D1}" srcOrd="1" destOrd="0" presId="urn:microsoft.com/office/officeart/2005/8/layout/orgChart1"/>
    <dgm:cxn modelId="{785282AC-5343-4103-BDB3-828FC4F8499E}" type="presParOf" srcId="{F64D427A-0CC6-4064-93D1-9E6A1B5421DF}" destId="{2D1C00CF-565D-443B-B1B8-EC5FBAA3CE51}" srcOrd="1" destOrd="0" presId="urn:microsoft.com/office/officeart/2005/8/layout/orgChart1"/>
    <dgm:cxn modelId="{23334CA0-8A3C-4D5D-A421-7695206161C0}" type="presParOf" srcId="{F64D427A-0CC6-4064-93D1-9E6A1B5421DF}" destId="{51ABA13D-99B9-4C71-9997-DC642EEE9E30}" srcOrd="2" destOrd="0" presId="urn:microsoft.com/office/officeart/2005/8/layout/orgChart1"/>
    <dgm:cxn modelId="{0BB4C892-690F-4B40-9494-485C36924323}" type="presParOf" srcId="{0DEF7C92-BF10-4E39-83DA-D1FBECF69762}" destId="{1E2710B0-CB44-48BA-83C4-901628298A75}" srcOrd="2" destOrd="0" presId="urn:microsoft.com/office/officeart/2005/8/layout/orgChart1"/>
    <dgm:cxn modelId="{A4680AE7-B097-4EF7-8100-FEBDFCD3358E}" type="presParOf" srcId="{8314A96E-595D-4F24-B1AB-1049C4FFD3D7}" destId="{73C89928-011C-4389-9299-A4C9E1270F58}" srcOrd="2" destOrd="0" presId="urn:microsoft.com/office/officeart/2005/8/layout/orgChart1"/>
    <dgm:cxn modelId="{50B32AFD-1498-46B2-BADB-BA1FF0E84464}" type="presParOf" srcId="{4F03696B-CA2D-41F4-B500-3F0D5D6E8FE8}" destId="{8F682CCA-129A-4D6A-94BF-79922F6559CA}" srcOrd="2" destOrd="0" presId="urn:microsoft.com/office/officeart/2005/8/layout/orgChart1"/>
    <dgm:cxn modelId="{AD928BBF-091C-4990-8FA3-4904A404FCDD}" type="presParOf" srcId="{15870242-2F4C-4305-91F3-35042907F7E4}" destId="{2613766C-BC63-4505-8CD4-DF9CC0B56FC3}" srcOrd="1" destOrd="0" presId="urn:microsoft.com/office/officeart/2005/8/layout/orgChart1"/>
    <dgm:cxn modelId="{879A0555-ADAB-4706-AE04-4A00905D09E4}" type="presParOf" srcId="{2613766C-BC63-4505-8CD4-DF9CC0B56FC3}" destId="{EE281906-9566-4416-A7F7-A076C575708C}" srcOrd="0" destOrd="0" presId="urn:microsoft.com/office/officeart/2005/8/layout/orgChart1"/>
    <dgm:cxn modelId="{02B33CC9-FD56-4CAE-B11D-BC0904C0631A}" type="presParOf" srcId="{EE281906-9566-4416-A7F7-A076C575708C}" destId="{92433A95-0F7D-4289-A516-923BFF0D0AA6}" srcOrd="0" destOrd="0" presId="urn:microsoft.com/office/officeart/2005/8/layout/orgChart1"/>
    <dgm:cxn modelId="{6DAAA0C9-E985-4FAA-B471-51362FF5D469}" type="presParOf" srcId="{EE281906-9566-4416-A7F7-A076C575708C}" destId="{421055AD-CEB7-4DBB-AC7B-19F728A1982E}" srcOrd="1" destOrd="0" presId="urn:microsoft.com/office/officeart/2005/8/layout/orgChart1"/>
    <dgm:cxn modelId="{A77633BC-A283-48D7-AFDD-1DBC58C59438}" type="presParOf" srcId="{2613766C-BC63-4505-8CD4-DF9CC0B56FC3}" destId="{BCF86462-70C8-4928-BCA6-CC394D449DFC}" srcOrd="1" destOrd="0" presId="urn:microsoft.com/office/officeart/2005/8/layout/orgChart1"/>
    <dgm:cxn modelId="{733F2665-5E2A-4DC8-8320-E986E523BE90}" type="presParOf" srcId="{2613766C-BC63-4505-8CD4-DF9CC0B56FC3}" destId="{DF4464C7-12DA-481D-A5B7-402AD5205F3B}" srcOrd="2" destOrd="0" presId="urn:microsoft.com/office/officeart/2005/8/layout/orgChart1"/>
    <dgm:cxn modelId="{F4E8BA3B-46AE-4846-8C46-6074DFBE2578}" type="presParOf" srcId="{15870242-2F4C-4305-91F3-35042907F7E4}" destId="{B8BE594E-297B-49D5-9CD5-918A667F6430}" srcOrd="2" destOrd="0" presId="urn:microsoft.com/office/officeart/2005/8/layout/orgChart1"/>
    <dgm:cxn modelId="{D51BECCE-2526-4A52-A1FA-DA64ADA5E547}" type="presParOf" srcId="{B8BE594E-297B-49D5-9CD5-918A667F6430}" destId="{FE770312-9AE3-4EE7-910F-BA10E70E3D47}" srcOrd="0" destOrd="0" presId="urn:microsoft.com/office/officeart/2005/8/layout/orgChart1"/>
    <dgm:cxn modelId="{5A307AC9-C09A-44E4-BD88-115C68BBA3E1}" type="presParOf" srcId="{FE770312-9AE3-4EE7-910F-BA10E70E3D47}" destId="{F9C2EF58-5AE1-48C4-852F-A3224640305C}" srcOrd="0" destOrd="0" presId="urn:microsoft.com/office/officeart/2005/8/layout/orgChart1"/>
    <dgm:cxn modelId="{2494BB65-E0A3-4454-B763-2D463B9614CD}" type="presParOf" srcId="{FE770312-9AE3-4EE7-910F-BA10E70E3D47}" destId="{90C9AFCC-98F6-406F-819B-2127B65FD2E0}" srcOrd="1" destOrd="0" presId="urn:microsoft.com/office/officeart/2005/8/layout/orgChart1"/>
    <dgm:cxn modelId="{01E5AE8D-4033-4077-8018-60D23C5EEECD}" type="presParOf" srcId="{B8BE594E-297B-49D5-9CD5-918A667F6430}" destId="{B4C28A62-427A-4020-9020-A397E5ADFB4F}" srcOrd="1" destOrd="0" presId="urn:microsoft.com/office/officeart/2005/8/layout/orgChart1"/>
    <dgm:cxn modelId="{7901B367-7DA8-44E0-B721-3D2688980349}" type="presParOf" srcId="{B8BE594E-297B-49D5-9CD5-918A667F6430}" destId="{0480F259-ECC1-4A28-A784-D8A464FDFE1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FEDEE94-40F3-4626-8EAD-2900E965684A}" type="doc">
      <dgm:prSet loTypeId="urn:microsoft.com/office/officeart/2005/8/layout/cycle5" loCatId="cycle" qsTypeId="urn:microsoft.com/office/officeart/2005/8/quickstyle/simple1" qsCatId="simple" csTypeId="urn:microsoft.com/office/officeart/2005/8/colors/accent0_1" csCatId="mainScheme" phldr="1"/>
      <dgm:spPr/>
      <dgm:t>
        <a:bodyPr/>
        <a:lstStyle/>
        <a:p>
          <a:endParaRPr lang="en-US"/>
        </a:p>
      </dgm:t>
    </dgm:pt>
    <dgm:pt modelId="{773E892C-D2F3-4A1B-82ED-EED7E33ECDF9}" type="pres">
      <dgm:prSet presAssocID="{9FEDEE94-40F3-4626-8EAD-2900E965684A}" presName="cycle" presStyleCnt="0">
        <dgm:presLayoutVars>
          <dgm:dir/>
          <dgm:resizeHandles val="exact"/>
        </dgm:presLayoutVars>
      </dgm:prSet>
      <dgm:spPr/>
    </dgm:pt>
  </dgm:ptLst>
  <dgm:cxnLst>
    <dgm:cxn modelId="{2CB0C71C-3566-40E0-A0A4-04FF8711CAA7}" type="presOf" srcId="{9FEDEE94-40F3-4626-8EAD-2900E965684A}" destId="{773E892C-D2F3-4A1B-82ED-EED7E33ECDF9}" srcOrd="0"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FEDEE94-40F3-4626-8EAD-2900E965684A}" type="doc">
      <dgm:prSet loTypeId="urn:microsoft.com/office/officeart/2005/8/layout/cycle5" loCatId="cycle" qsTypeId="urn:microsoft.com/office/officeart/2005/8/quickstyle/simple1" qsCatId="simple" csTypeId="urn:microsoft.com/office/officeart/2005/8/colors/accent0_1" csCatId="mainScheme" phldr="1"/>
      <dgm:spPr/>
      <dgm:t>
        <a:bodyPr/>
        <a:lstStyle/>
        <a:p>
          <a:endParaRPr lang="en-US"/>
        </a:p>
      </dgm:t>
    </dgm:pt>
    <dgm:pt modelId="{773E892C-D2F3-4A1B-82ED-EED7E33ECDF9}" type="pres">
      <dgm:prSet presAssocID="{9FEDEE94-40F3-4626-8EAD-2900E965684A}" presName="cycle" presStyleCnt="0">
        <dgm:presLayoutVars>
          <dgm:dir/>
          <dgm:resizeHandles val="exact"/>
        </dgm:presLayoutVars>
      </dgm:prSet>
      <dgm:spPr/>
    </dgm:pt>
  </dgm:ptLst>
  <dgm:cxnLst>
    <dgm:cxn modelId="{2CB0C71C-3566-40E0-A0A4-04FF8711CAA7}" type="presOf" srcId="{9FEDEE94-40F3-4626-8EAD-2900E965684A}" destId="{773E892C-D2F3-4A1B-82ED-EED7E33ECDF9}" srcOrd="0"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FEDEE94-40F3-4626-8EAD-2900E965684A}" type="doc">
      <dgm:prSet loTypeId="urn:microsoft.com/office/officeart/2005/8/layout/cycle5" loCatId="cycle" qsTypeId="urn:microsoft.com/office/officeart/2005/8/quickstyle/simple1" qsCatId="simple" csTypeId="urn:microsoft.com/office/officeart/2005/8/colors/accent0_1" csCatId="mainScheme" phldr="1"/>
      <dgm:spPr/>
      <dgm:t>
        <a:bodyPr/>
        <a:lstStyle/>
        <a:p>
          <a:endParaRPr lang="en-US"/>
        </a:p>
      </dgm:t>
    </dgm:pt>
    <dgm:pt modelId="{773E892C-D2F3-4A1B-82ED-EED7E33ECDF9}" type="pres">
      <dgm:prSet presAssocID="{9FEDEE94-40F3-4626-8EAD-2900E965684A}" presName="cycle" presStyleCnt="0">
        <dgm:presLayoutVars>
          <dgm:dir/>
          <dgm:resizeHandles val="exact"/>
        </dgm:presLayoutVars>
      </dgm:prSet>
      <dgm:spPr/>
    </dgm:pt>
  </dgm:ptLst>
  <dgm:cxnLst>
    <dgm:cxn modelId="{2CB0C71C-3566-40E0-A0A4-04FF8711CAA7}" type="presOf" srcId="{9FEDEE94-40F3-4626-8EAD-2900E965684A}" destId="{773E892C-D2F3-4A1B-82ED-EED7E33ECDF9}" srcOrd="0"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FEDEE94-40F3-4626-8EAD-2900E965684A}" type="doc">
      <dgm:prSet loTypeId="urn:microsoft.com/office/officeart/2005/8/layout/cycle5" loCatId="cycle" qsTypeId="urn:microsoft.com/office/officeart/2005/8/quickstyle/simple1" qsCatId="simple" csTypeId="urn:microsoft.com/office/officeart/2005/8/colors/accent0_1" csCatId="mainScheme" phldr="1"/>
      <dgm:spPr/>
      <dgm:t>
        <a:bodyPr/>
        <a:lstStyle/>
        <a:p>
          <a:endParaRPr lang="en-US"/>
        </a:p>
      </dgm:t>
    </dgm:pt>
    <dgm:pt modelId="{773E892C-D2F3-4A1B-82ED-EED7E33ECDF9}" type="pres">
      <dgm:prSet presAssocID="{9FEDEE94-40F3-4626-8EAD-2900E965684A}" presName="cycle" presStyleCnt="0">
        <dgm:presLayoutVars>
          <dgm:dir/>
          <dgm:resizeHandles val="exact"/>
        </dgm:presLayoutVars>
      </dgm:prSet>
      <dgm:spPr/>
    </dgm:pt>
  </dgm:ptLst>
  <dgm:cxnLst>
    <dgm:cxn modelId="{2CB0C71C-3566-40E0-A0A4-04FF8711CAA7}" type="presOf" srcId="{9FEDEE94-40F3-4626-8EAD-2900E965684A}" destId="{773E892C-D2F3-4A1B-82ED-EED7E33ECDF9}" srcOrd="0"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FEDEE94-40F3-4626-8EAD-2900E965684A}" type="doc">
      <dgm:prSet loTypeId="urn:microsoft.com/office/officeart/2005/8/layout/cycle5" loCatId="cycle" qsTypeId="urn:microsoft.com/office/officeart/2005/8/quickstyle/simple1" qsCatId="simple" csTypeId="urn:microsoft.com/office/officeart/2005/8/colors/accent0_1" csCatId="mainScheme" phldr="1"/>
      <dgm:spPr/>
      <dgm:t>
        <a:bodyPr/>
        <a:lstStyle/>
        <a:p>
          <a:endParaRPr lang="en-US"/>
        </a:p>
      </dgm:t>
    </dgm:pt>
    <dgm:pt modelId="{773E892C-D2F3-4A1B-82ED-EED7E33ECDF9}" type="pres">
      <dgm:prSet presAssocID="{9FEDEE94-40F3-4626-8EAD-2900E965684A}" presName="cycle" presStyleCnt="0">
        <dgm:presLayoutVars>
          <dgm:dir/>
          <dgm:resizeHandles val="exact"/>
        </dgm:presLayoutVars>
      </dgm:prSet>
      <dgm:spPr/>
    </dgm:pt>
  </dgm:ptLst>
  <dgm:cxnLst>
    <dgm:cxn modelId="{2CB0C71C-3566-40E0-A0A4-04FF8711CAA7}" type="presOf" srcId="{9FEDEE94-40F3-4626-8EAD-2900E965684A}" destId="{773E892C-D2F3-4A1B-82ED-EED7E33ECDF9}" srcOrd="0"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FEDEE94-40F3-4626-8EAD-2900E965684A}" type="doc">
      <dgm:prSet loTypeId="urn:microsoft.com/office/officeart/2005/8/layout/cycle5" loCatId="cycle" qsTypeId="urn:microsoft.com/office/officeart/2005/8/quickstyle/simple1" qsCatId="simple" csTypeId="urn:microsoft.com/office/officeart/2005/8/colors/accent0_1" csCatId="mainScheme" phldr="1"/>
      <dgm:spPr/>
      <dgm:t>
        <a:bodyPr/>
        <a:lstStyle/>
        <a:p>
          <a:endParaRPr lang="en-US"/>
        </a:p>
      </dgm:t>
    </dgm:pt>
    <dgm:pt modelId="{773E892C-D2F3-4A1B-82ED-EED7E33ECDF9}" type="pres">
      <dgm:prSet presAssocID="{9FEDEE94-40F3-4626-8EAD-2900E965684A}" presName="cycle" presStyleCnt="0">
        <dgm:presLayoutVars>
          <dgm:dir/>
          <dgm:resizeHandles val="exact"/>
        </dgm:presLayoutVars>
      </dgm:prSet>
      <dgm:spPr/>
    </dgm:pt>
  </dgm:ptLst>
  <dgm:cxnLst>
    <dgm:cxn modelId="{2CB0C71C-3566-40E0-A0A4-04FF8711CAA7}" type="presOf" srcId="{9FEDEE94-40F3-4626-8EAD-2900E965684A}" destId="{773E892C-D2F3-4A1B-82ED-EED7E33ECDF9}" srcOrd="0"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FEDEE94-40F3-4626-8EAD-2900E965684A}" type="doc">
      <dgm:prSet loTypeId="urn:microsoft.com/office/officeart/2005/8/layout/cycle5" loCatId="cycle" qsTypeId="urn:microsoft.com/office/officeart/2005/8/quickstyle/simple1" qsCatId="simple" csTypeId="urn:microsoft.com/office/officeart/2005/8/colors/accent0_1" csCatId="mainScheme" phldr="1"/>
      <dgm:spPr/>
      <dgm:t>
        <a:bodyPr/>
        <a:lstStyle/>
        <a:p>
          <a:endParaRPr lang="en-US"/>
        </a:p>
      </dgm:t>
    </dgm:pt>
    <dgm:pt modelId="{773E892C-D2F3-4A1B-82ED-EED7E33ECDF9}" type="pres">
      <dgm:prSet presAssocID="{9FEDEE94-40F3-4626-8EAD-2900E965684A}" presName="cycle" presStyleCnt="0">
        <dgm:presLayoutVars>
          <dgm:dir/>
          <dgm:resizeHandles val="exact"/>
        </dgm:presLayoutVars>
      </dgm:prSet>
      <dgm:spPr/>
    </dgm:pt>
  </dgm:ptLst>
  <dgm:cxnLst>
    <dgm:cxn modelId="{2CB0C71C-3566-40E0-A0A4-04FF8711CAA7}" type="presOf" srcId="{9FEDEE94-40F3-4626-8EAD-2900E965684A}" destId="{773E892C-D2F3-4A1B-82ED-EED7E33ECDF9}" srcOrd="0"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FEDEE94-40F3-4626-8EAD-2900E965684A}" type="doc">
      <dgm:prSet loTypeId="urn:microsoft.com/office/officeart/2005/8/layout/cycle5" loCatId="cycle" qsTypeId="urn:microsoft.com/office/officeart/2005/8/quickstyle/simple1" qsCatId="simple" csTypeId="urn:microsoft.com/office/officeart/2005/8/colors/accent0_1" csCatId="mainScheme" phldr="1"/>
      <dgm:spPr/>
      <dgm:t>
        <a:bodyPr/>
        <a:lstStyle/>
        <a:p>
          <a:endParaRPr lang="en-US"/>
        </a:p>
      </dgm:t>
    </dgm:pt>
    <dgm:pt modelId="{773E892C-D2F3-4A1B-82ED-EED7E33ECDF9}" type="pres">
      <dgm:prSet presAssocID="{9FEDEE94-40F3-4626-8EAD-2900E965684A}" presName="cycle" presStyleCnt="0">
        <dgm:presLayoutVars>
          <dgm:dir/>
          <dgm:resizeHandles val="exact"/>
        </dgm:presLayoutVars>
      </dgm:prSet>
      <dgm:spPr/>
    </dgm:pt>
  </dgm:ptLst>
  <dgm:cxnLst>
    <dgm:cxn modelId="{2CB0C71C-3566-40E0-A0A4-04FF8711CAA7}" type="presOf" srcId="{9FEDEE94-40F3-4626-8EAD-2900E965684A}" destId="{773E892C-D2F3-4A1B-82ED-EED7E33ECDF9}" srcOrd="0"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FEDEE94-40F3-4626-8EAD-2900E965684A}" type="doc">
      <dgm:prSet loTypeId="urn:microsoft.com/office/officeart/2005/8/layout/cycle5" loCatId="cycle" qsTypeId="urn:microsoft.com/office/officeart/2005/8/quickstyle/simple1" qsCatId="simple" csTypeId="urn:microsoft.com/office/officeart/2005/8/colors/accent0_1" csCatId="mainScheme" phldr="1"/>
      <dgm:spPr/>
      <dgm:t>
        <a:bodyPr/>
        <a:lstStyle/>
        <a:p>
          <a:endParaRPr lang="en-US"/>
        </a:p>
      </dgm:t>
    </dgm:pt>
    <dgm:pt modelId="{773E892C-D2F3-4A1B-82ED-EED7E33ECDF9}" type="pres">
      <dgm:prSet presAssocID="{9FEDEE94-40F3-4626-8EAD-2900E965684A}" presName="cycle" presStyleCnt="0">
        <dgm:presLayoutVars>
          <dgm:dir/>
          <dgm:resizeHandles val="exact"/>
        </dgm:presLayoutVars>
      </dgm:prSet>
      <dgm:spPr/>
    </dgm:pt>
  </dgm:ptLst>
  <dgm:cxnLst>
    <dgm:cxn modelId="{2CB0C71C-3566-40E0-A0A4-04FF8711CAA7}" type="presOf" srcId="{9FEDEE94-40F3-4626-8EAD-2900E965684A}" destId="{773E892C-D2F3-4A1B-82ED-EED7E33ECDF9}" srcOrd="0"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D454BB-F5FC-4699-B6B9-0034A16BA4DE}"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6EE462F6-D11C-45C7-914A-B19FF5C28E69}">
      <dgm:prSet phldrT="[Text]"/>
      <dgm:spPr>
        <a:solidFill>
          <a:srgbClr val="0066CC"/>
        </a:solidFill>
      </dgm:spPr>
      <dgm:t>
        <a:bodyPr/>
        <a:lstStyle/>
        <a:p>
          <a:r>
            <a:rPr lang="en-US" dirty="0">
              <a:solidFill>
                <a:schemeClr val="bg1"/>
              </a:solidFill>
            </a:rPr>
            <a:t>TDA Military HR</a:t>
          </a:r>
        </a:p>
      </dgm:t>
    </dgm:pt>
    <dgm:pt modelId="{CF45F056-BA4E-40F0-906B-44D3861785F4}" type="parTrans" cxnId="{C453082E-5050-4318-A0E6-719447AAF8B6}">
      <dgm:prSet/>
      <dgm:spPr/>
      <dgm:t>
        <a:bodyPr/>
        <a:lstStyle/>
        <a:p>
          <a:endParaRPr lang="en-US"/>
        </a:p>
      </dgm:t>
    </dgm:pt>
    <dgm:pt modelId="{3E65B457-D3EF-49D7-B79A-B758DC95646A}" type="sibTrans" cxnId="{C453082E-5050-4318-A0E6-719447AAF8B6}">
      <dgm:prSet/>
      <dgm:spPr/>
      <dgm:t>
        <a:bodyPr/>
        <a:lstStyle/>
        <a:p>
          <a:endParaRPr lang="en-US"/>
        </a:p>
      </dgm:t>
    </dgm:pt>
    <dgm:pt modelId="{A7A52758-BF8A-4D20-AAC5-71A952213991}">
      <dgm:prSet phldrT="[Text]"/>
      <dgm:spPr>
        <a:solidFill>
          <a:schemeClr val="bg1">
            <a:lumMod val="75000"/>
          </a:schemeClr>
        </a:solidFill>
      </dgm:spPr>
      <dgm:t>
        <a:bodyPr/>
        <a:lstStyle/>
        <a:p>
          <a:r>
            <a:rPr lang="en-US" dirty="0"/>
            <a:t>TDA GS</a:t>
          </a:r>
        </a:p>
      </dgm:t>
    </dgm:pt>
    <dgm:pt modelId="{9E51307E-E73A-47D2-8ED2-3CFC05183375}" type="parTrans" cxnId="{0708F32C-A614-4749-A2D0-BD87C96AD9CC}">
      <dgm:prSet/>
      <dgm:spPr/>
      <dgm:t>
        <a:bodyPr/>
        <a:lstStyle/>
        <a:p>
          <a:endParaRPr lang="en-US"/>
        </a:p>
      </dgm:t>
    </dgm:pt>
    <dgm:pt modelId="{CAAE5F76-9A3A-40C7-8CB6-12B92F640321}" type="sibTrans" cxnId="{0708F32C-A614-4749-A2D0-BD87C96AD9CC}">
      <dgm:prSet/>
      <dgm:spPr/>
      <dgm:t>
        <a:bodyPr/>
        <a:lstStyle/>
        <a:p>
          <a:endParaRPr lang="en-US"/>
        </a:p>
      </dgm:t>
    </dgm:pt>
    <dgm:pt modelId="{27CA666C-FFF0-40C3-9846-04D7B571A19B}">
      <dgm:prSet phldrT="[Text]"/>
      <dgm:spPr>
        <a:solidFill>
          <a:srgbClr val="FFCC66"/>
        </a:solidFill>
      </dgm:spPr>
      <dgm:t>
        <a:bodyPr/>
        <a:lstStyle/>
        <a:p>
          <a:r>
            <a:rPr lang="en-US" dirty="0">
              <a:solidFill>
                <a:schemeClr val="tx1"/>
              </a:solidFill>
            </a:rPr>
            <a:t>TDA Military FI</a:t>
          </a:r>
        </a:p>
      </dgm:t>
    </dgm:pt>
    <dgm:pt modelId="{23280053-A1B8-4AC6-9F11-B9694BF1DB1D}" type="parTrans" cxnId="{028F076C-E20C-480F-A5D4-89661494B4FF}">
      <dgm:prSet/>
      <dgm:spPr/>
      <dgm:t>
        <a:bodyPr/>
        <a:lstStyle/>
        <a:p>
          <a:endParaRPr lang="en-US"/>
        </a:p>
      </dgm:t>
    </dgm:pt>
    <dgm:pt modelId="{383CE78E-5CD3-4739-9299-E1800CF70EB9}" type="sibTrans" cxnId="{028F076C-E20C-480F-A5D4-89661494B4FF}">
      <dgm:prSet/>
      <dgm:spPr/>
      <dgm:t>
        <a:bodyPr/>
        <a:lstStyle/>
        <a:p>
          <a:endParaRPr lang="en-US"/>
        </a:p>
      </dgm:t>
    </dgm:pt>
    <dgm:pt modelId="{30E10C88-A84F-40FD-9C11-C62CCDBE8D91}" type="pres">
      <dgm:prSet presAssocID="{8FD454BB-F5FC-4699-B6B9-0034A16BA4DE}" presName="linear" presStyleCnt="0">
        <dgm:presLayoutVars>
          <dgm:animLvl val="lvl"/>
          <dgm:resizeHandles val="exact"/>
        </dgm:presLayoutVars>
      </dgm:prSet>
      <dgm:spPr/>
    </dgm:pt>
    <dgm:pt modelId="{6BE521F0-628D-4746-9FE3-6BAD9EBDF8A4}" type="pres">
      <dgm:prSet presAssocID="{6EE462F6-D11C-45C7-914A-B19FF5C28E69}" presName="parentText" presStyleLbl="node1" presStyleIdx="0" presStyleCnt="3">
        <dgm:presLayoutVars>
          <dgm:chMax val="0"/>
          <dgm:bulletEnabled val="1"/>
        </dgm:presLayoutVars>
      </dgm:prSet>
      <dgm:spPr/>
    </dgm:pt>
    <dgm:pt modelId="{E490EEA1-C53E-4F53-80BE-FA8C0F3FBEAE}" type="pres">
      <dgm:prSet presAssocID="{3E65B457-D3EF-49D7-B79A-B758DC95646A}" presName="spacer" presStyleCnt="0"/>
      <dgm:spPr/>
    </dgm:pt>
    <dgm:pt modelId="{C752AD80-2E83-4D07-BF9B-32936CD738E6}" type="pres">
      <dgm:prSet presAssocID="{27CA666C-FFF0-40C3-9846-04D7B571A19B}" presName="parentText" presStyleLbl="node1" presStyleIdx="1" presStyleCnt="3">
        <dgm:presLayoutVars>
          <dgm:chMax val="0"/>
          <dgm:bulletEnabled val="1"/>
        </dgm:presLayoutVars>
      </dgm:prSet>
      <dgm:spPr/>
    </dgm:pt>
    <dgm:pt modelId="{1B3D64DF-2B88-4BB1-9566-AE5972CA49F9}" type="pres">
      <dgm:prSet presAssocID="{383CE78E-5CD3-4739-9299-E1800CF70EB9}" presName="spacer" presStyleCnt="0"/>
      <dgm:spPr/>
    </dgm:pt>
    <dgm:pt modelId="{CE0E801C-A6E5-430C-AA5A-897737CAA7C0}" type="pres">
      <dgm:prSet presAssocID="{A7A52758-BF8A-4D20-AAC5-71A952213991}" presName="parentText" presStyleLbl="node1" presStyleIdx="2" presStyleCnt="3">
        <dgm:presLayoutVars>
          <dgm:chMax val="0"/>
          <dgm:bulletEnabled val="1"/>
        </dgm:presLayoutVars>
      </dgm:prSet>
      <dgm:spPr/>
    </dgm:pt>
  </dgm:ptLst>
  <dgm:cxnLst>
    <dgm:cxn modelId="{6AB3940B-45EF-41BE-8FF1-5AFE4127F88E}" type="presOf" srcId="{A7A52758-BF8A-4D20-AAC5-71A952213991}" destId="{CE0E801C-A6E5-430C-AA5A-897737CAA7C0}" srcOrd="0" destOrd="0" presId="urn:microsoft.com/office/officeart/2005/8/layout/vList2"/>
    <dgm:cxn modelId="{0708F32C-A614-4749-A2D0-BD87C96AD9CC}" srcId="{8FD454BB-F5FC-4699-B6B9-0034A16BA4DE}" destId="{A7A52758-BF8A-4D20-AAC5-71A952213991}" srcOrd="2" destOrd="0" parTransId="{9E51307E-E73A-47D2-8ED2-3CFC05183375}" sibTransId="{CAAE5F76-9A3A-40C7-8CB6-12B92F640321}"/>
    <dgm:cxn modelId="{C453082E-5050-4318-A0E6-719447AAF8B6}" srcId="{8FD454BB-F5FC-4699-B6B9-0034A16BA4DE}" destId="{6EE462F6-D11C-45C7-914A-B19FF5C28E69}" srcOrd="0" destOrd="0" parTransId="{CF45F056-BA4E-40F0-906B-44D3861785F4}" sibTransId="{3E65B457-D3EF-49D7-B79A-B758DC95646A}"/>
    <dgm:cxn modelId="{028F076C-E20C-480F-A5D4-89661494B4FF}" srcId="{8FD454BB-F5FC-4699-B6B9-0034A16BA4DE}" destId="{27CA666C-FFF0-40C3-9846-04D7B571A19B}" srcOrd="1" destOrd="0" parTransId="{23280053-A1B8-4AC6-9F11-B9694BF1DB1D}" sibTransId="{383CE78E-5CD3-4739-9299-E1800CF70EB9}"/>
    <dgm:cxn modelId="{AB44E459-35B0-4398-865D-37CE5433D7B7}" type="presOf" srcId="{27CA666C-FFF0-40C3-9846-04D7B571A19B}" destId="{C752AD80-2E83-4D07-BF9B-32936CD738E6}" srcOrd="0" destOrd="0" presId="urn:microsoft.com/office/officeart/2005/8/layout/vList2"/>
    <dgm:cxn modelId="{DB3A3FA0-F1A7-40B9-A747-97E48DC9E7FC}" type="presOf" srcId="{6EE462F6-D11C-45C7-914A-B19FF5C28E69}" destId="{6BE521F0-628D-4746-9FE3-6BAD9EBDF8A4}" srcOrd="0" destOrd="0" presId="urn:microsoft.com/office/officeart/2005/8/layout/vList2"/>
    <dgm:cxn modelId="{E3C140D2-AFAD-402C-AE96-3176628F59FD}" type="presOf" srcId="{8FD454BB-F5FC-4699-B6B9-0034A16BA4DE}" destId="{30E10C88-A84F-40FD-9C11-C62CCDBE8D91}" srcOrd="0" destOrd="0" presId="urn:microsoft.com/office/officeart/2005/8/layout/vList2"/>
    <dgm:cxn modelId="{0661C7E2-C151-4F99-B460-9890337D9219}" type="presParOf" srcId="{30E10C88-A84F-40FD-9C11-C62CCDBE8D91}" destId="{6BE521F0-628D-4746-9FE3-6BAD9EBDF8A4}" srcOrd="0" destOrd="0" presId="urn:microsoft.com/office/officeart/2005/8/layout/vList2"/>
    <dgm:cxn modelId="{AD831DE2-3447-4FEB-AC84-DA877847E54E}" type="presParOf" srcId="{30E10C88-A84F-40FD-9C11-C62CCDBE8D91}" destId="{E490EEA1-C53E-4F53-80BE-FA8C0F3FBEAE}" srcOrd="1" destOrd="0" presId="urn:microsoft.com/office/officeart/2005/8/layout/vList2"/>
    <dgm:cxn modelId="{03186FAD-2CDA-4293-AC58-F9268AE584D1}" type="presParOf" srcId="{30E10C88-A84F-40FD-9C11-C62CCDBE8D91}" destId="{C752AD80-2E83-4D07-BF9B-32936CD738E6}" srcOrd="2" destOrd="0" presId="urn:microsoft.com/office/officeart/2005/8/layout/vList2"/>
    <dgm:cxn modelId="{376F7C76-E040-4E47-AA8B-B7B86496AFE0}" type="presParOf" srcId="{30E10C88-A84F-40FD-9C11-C62CCDBE8D91}" destId="{1B3D64DF-2B88-4BB1-9566-AE5972CA49F9}" srcOrd="3" destOrd="0" presId="urn:microsoft.com/office/officeart/2005/8/layout/vList2"/>
    <dgm:cxn modelId="{782B79C5-B6BE-432A-BE5C-728896855C0E}" type="presParOf" srcId="{30E10C88-A84F-40FD-9C11-C62CCDBE8D91}" destId="{CE0E801C-A6E5-430C-AA5A-897737CAA7C0}" srcOrd="4"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EDEE94-40F3-4626-8EAD-2900E965684A}" type="doc">
      <dgm:prSet loTypeId="urn:microsoft.com/office/officeart/2005/8/layout/cycle5" loCatId="cycle" qsTypeId="urn:microsoft.com/office/officeart/2005/8/quickstyle/simple1" qsCatId="simple" csTypeId="urn:microsoft.com/office/officeart/2005/8/colors/accent0_1" csCatId="mainScheme" phldr="1"/>
      <dgm:spPr/>
      <dgm:t>
        <a:bodyPr/>
        <a:lstStyle/>
        <a:p>
          <a:endParaRPr lang="en-US"/>
        </a:p>
      </dgm:t>
    </dgm:pt>
    <dgm:pt modelId="{773E892C-D2F3-4A1B-82ED-EED7E33ECDF9}" type="pres">
      <dgm:prSet presAssocID="{9FEDEE94-40F3-4626-8EAD-2900E965684A}" presName="cycle" presStyleCnt="0">
        <dgm:presLayoutVars>
          <dgm:dir/>
          <dgm:resizeHandles val="exact"/>
        </dgm:presLayoutVars>
      </dgm:prSet>
      <dgm:spPr/>
    </dgm:pt>
  </dgm:ptLst>
  <dgm:cxnLst>
    <dgm:cxn modelId="{2CB0C71C-3566-40E0-A0A4-04FF8711CAA7}" type="presOf" srcId="{9FEDEE94-40F3-4626-8EAD-2900E965684A}" destId="{773E892C-D2F3-4A1B-82ED-EED7E33ECDF9}" srcOrd="0"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EDEE94-40F3-4626-8EAD-2900E965684A}" type="doc">
      <dgm:prSet loTypeId="urn:microsoft.com/office/officeart/2005/8/layout/cycle5" loCatId="cycle" qsTypeId="urn:microsoft.com/office/officeart/2005/8/quickstyle/simple1" qsCatId="simple" csTypeId="urn:microsoft.com/office/officeart/2005/8/colors/accent0_1" csCatId="mainScheme" phldr="1"/>
      <dgm:spPr/>
      <dgm:t>
        <a:bodyPr/>
        <a:lstStyle/>
        <a:p>
          <a:endParaRPr lang="en-US"/>
        </a:p>
      </dgm:t>
    </dgm:pt>
    <dgm:pt modelId="{773E892C-D2F3-4A1B-82ED-EED7E33ECDF9}" type="pres">
      <dgm:prSet presAssocID="{9FEDEE94-40F3-4626-8EAD-2900E965684A}" presName="cycle" presStyleCnt="0">
        <dgm:presLayoutVars>
          <dgm:dir/>
          <dgm:resizeHandles val="exact"/>
        </dgm:presLayoutVars>
      </dgm:prSet>
      <dgm:spPr/>
    </dgm:pt>
  </dgm:ptLst>
  <dgm:cxnLst>
    <dgm:cxn modelId="{2CB0C71C-3566-40E0-A0A4-04FF8711CAA7}" type="presOf" srcId="{9FEDEE94-40F3-4626-8EAD-2900E965684A}" destId="{773E892C-D2F3-4A1B-82ED-EED7E33ECDF9}" srcOrd="0"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EDEE94-40F3-4626-8EAD-2900E965684A}" type="doc">
      <dgm:prSet loTypeId="urn:microsoft.com/office/officeart/2005/8/layout/cycle5" loCatId="cycle" qsTypeId="urn:microsoft.com/office/officeart/2005/8/quickstyle/simple1" qsCatId="simple" csTypeId="urn:microsoft.com/office/officeart/2005/8/colors/accent0_1" csCatId="mainScheme" phldr="1"/>
      <dgm:spPr/>
      <dgm:t>
        <a:bodyPr/>
        <a:lstStyle/>
        <a:p>
          <a:endParaRPr lang="en-US"/>
        </a:p>
      </dgm:t>
    </dgm:pt>
    <dgm:pt modelId="{773E892C-D2F3-4A1B-82ED-EED7E33ECDF9}" type="pres">
      <dgm:prSet presAssocID="{9FEDEE94-40F3-4626-8EAD-2900E965684A}" presName="cycle" presStyleCnt="0">
        <dgm:presLayoutVars>
          <dgm:dir/>
          <dgm:resizeHandles val="exact"/>
        </dgm:presLayoutVars>
      </dgm:prSet>
      <dgm:spPr/>
    </dgm:pt>
  </dgm:ptLst>
  <dgm:cxnLst>
    <dgm:cxn modelId="{2FBBE93C-771B-416D-B57F-AE07C7272142}" type="presOf" srcId="{9FEDEE94-40F3-4626-8EAD-2900E965684A}" destId="{773E892C-D2F3-4A1B-82ED-EED7E33ECDF9}" srcOrd="0"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EDEE94-40F3-4626-8EAD-2900E965684A}" type="doc">
      <dgm:prSet loTypeId="urn:microsoft.com/office/officeart/2005/8/layout/cycle5" loCatId="cycle" qsTypeId="urn:microsoft.com/office/officeart/2005/8/quickstyle/simple1" qsCatId="simple" csTypeId="urn:microsoft.com/office/officeart/2005/8/colors/accent0_1" csCatId="mainScheme" phldr="1"/>
      <dgm:spPr/>
      <dgm:t>
        <a:bodyPr/>
        <a:lstStyle/>
        <a:p>
          <a:endParaRPr lang="en-US"/>
        </a:p>
      </dgm:t>
    </dgm:pt>
    <dgm:pt modelId="{773E892C-D2F3-4A1B-82ED-EED7E33ECDF9}" type="pres">
      <dgm:prSet presAssocID="{9FEDEE94-40F3-4626-8EAD-2900E965684A}" presName="cycle" presStyleCnt="0">
        <dgm:presLayoutVars>
          <dgm:dir/>
          <dgm:resizeHandles val="exact"/>
        </dgm:presLayoutVars>
      </dgm:prSet>
      <dgm:spPr/>
    </dgm:pt>
  </dgm:ptLst>
  <dgm:cxnLst>
    <dgm:cxn modelId="{2CB0C71C-3566-40E0-A0A4-04FF8711CAA7}" type="presOf" srcId="{9FEDEE94-40F3-4626-8EAD-2900E965684A}" destId="{773E892C-D2F3-4A1B-82ED-EED7E33ECDF9}" srcOrd="0"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FEDEE94-40F3-4626-8EAD-2900E965684A}" type="doc">
      <dgm:prSet loTypeId="urn:microsoft.com/office/officeart/2005/8/layout/cycle5" loCatId="cycle" qsTypeId="urn:microsoft.com/office/officeart/2005/8/quickstyle/simple1" qsCatId="simple" csTypeId="urn:microsoft.com/office/officeart/2005/8/colors/accent0_1" csCatId="mainScheme" phldr="1"/>
      <dgm:spPr/>
      <dgm:t>
        <a:bodyPr/>
        <a:lstStyle/>
        <a:p>
          <a:endParaRPr lang="en-US"/>
        </a:p>
      </dgm:t>
    </dgm:pt>
    <dgm:pt modelId="{773E892C-D2F3-4A1B-82ED-EED7E33ECDF9}" type="pres">
      <dgm:prSet presAssocID="{9FEDEE94-40F3-4626-8EAD-2900E965684A}" presName="cycle" presStyleCnt="0">
        <dgm:presLayoutVars>
          <dgm:dir/>
          <dgm:resizeHandles val="exact"/>
        </dgm:presLayoutVars>
      </dgm:prSet>
      <dgm:spPr/>
    </dgm:pt>
  </dgm:ptLst>
  <dgm:cxnLst>
    <dgm:cxn modelId="{2CB0C71C-3566-40E0-A0A4-04FF8711CAA7}" type="presOf" srcId="{9FEDEE94-40F3-4626-8EAD-2900E965684A}" destId="{773E892C-D2F3-4A1B-82ED-EED7E33ECDF9}" srcOrd="0"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EDEE94-40F3-4626-8EAD-2900E965684A}" type="doc">
      <dgm:prSet loTypeId="urn:microsoft.com/office/officeart/2005/8/layout/cycle5" loCatId="cycle" qsTypeId="urn:microsoft.com/office/officeart/2005/8/quickstyle/simple1" qsCatId="simple" csTypeId="urn:microsoft.com/office/officeart/2005/8/colors/accent0_1" csCatId="mainScheme" phldr="1"/>
      <dgm:spPr/>
      <dgm:t>
        <a:bodyPr/>
        <a:lstStyle/>
        <a:p>
          <a:endParaRPr lang="en-US"/>
        </a:p>
      </dgm:t>
    </dgm:pt>
    <dgm:pt modelId="{773E892C-D2F3-4A1B-82ED-EED7E33ECDF9}" type="pres">
      <dgm:prSet presAssocID="{9FEDEE94-40F3-4626-8EAD-2900E965684A}" presName="cycle" presStyleCnt="0">
        <dgm:presLayoutVars>
          <dgm:dir/>
          <dgm:resizeHandles val="exact"/>
        </dgm:presLayoutVars>
      </dgm:prSet>
      <dgm:spPr/>
    </dgm:pt>
  </dgm:ptLst>
  <dgm:cxnLst>
    <dgm:cxn modelId="{2CB0C71C-3566-40E0-A0A4-04FF8711CAA7}" type="presOf" srcId="{9FEDEE94-40F3-4626-8EAD-2900E965684A}" destId="{773E892C-D2F3-4A1B-82ED-EED7E33ECDF9}" srcOrd="0"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FEDEE94-40F3-4626-8EAD-2900E965684A}" type="doc">
      <dgm:prSet loTypeId="urn:microsoft.com/office/officeart/2005/8/layout/cycle5" loCatId="cycle" qsTypeId="urn:microsoft.com/office/officeart/2005/8/quickstyle/simple1" qsCatId="simple" csTypeId="urn:microsoft.com/office/officeart/2005/8/colors/accent0_1" csCatId="mainScheme" phldr="1"/>
      <dgm:spPr/>
      <dgm:t>
        <a:bodyPr/>
        <a:lstStyle/>
        <a:p>
          <a:endParaRPr lang="en-US"/>
        </a:p>
      </dgm:t>
    </dgm:pt>
    <dgm:pt modelId="{773E892C-D2F3-4A1B-82ED-EED7E33ECDF9}" type="pres">
      <dgm:prSet presAssocID="{9FEDEE94-40F3-4626-8EAD-2900E965684A}" presName="cycle" presStyleCnt="0">
        <dgm:presLayoutVars>
          <dgm:dir/>
          <dgm:resizeHandles val="exact"/>
        </dgm:presLayoutVars>
      </dgm:prSet>
      <dgm:spPr/>
    </dgm:pt>
  </dgm:ptLst>
  <dgm:cxnLst>
    <dgm:cxn modelId="{2CB0C71C-3566-40E0-A0A4-04FF8711CAA7}" type="presOf" srcId="{9FEDEE94-40F3-4626-8EAD-2900E965684A}" destId="{773E892C-D2F3-4A1B-82ED-EED7E33ECDF9}" srcOrd="0"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420E6-E226-4D9F-9DE8-4F63D0F00102}">
      <dsp:nvSpPr>
        <dsp:cNvPr id="0" name=""/>
        <dsp:cNvSpPr/>
      </dsp:nvSpPr>
      <dsp:spPr>
        <a:xfrm>
          <a:off x="6469391" y="2238617"/>
          <a:ext cx="122296" cy="1362735"/>
        </a:xfrm>
        <a:custGeom>
          <a:avLst/>
          <a:gdLst/>
          <a:ahLst/>
          <a:cxnLst/>
          <a:rect l="0" t="0" r="0" b="0"/>
          <a:pathLst>
            <a:path>
              <a:moveTo>
                <a:pt x="122296" y="0"/>
              </a:moveTo>
              <a:lnTo>
                <a:pt x="122296" y="1362735"/>
              </a:lnTo>
              <a:lnTo>
                <a:pt x="0" y="136273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525EFB-6EBF-4225-A3A4-1C958EEF69AA}">
      <dsp:nvSpPr>
        <dsp:cNvPr id="0" name=""/>
        <dsp:cNvSpPr/>
      </dsp:nvSpPr>
      <dsp:spPr>
        <a:xfrm>
          <a:off x="6591688" y="2238617"/>
          <a:ext cx="122296" cy="535776"/>
        </a:xfrm>
        <a:custGeom>
          <a:avLst/>
          <a:gdLst/>
          <a:ahLst/>
          <a:cxnLst/>
          <a:rect l="0" t="0" r="0" b="0"/>
          <a:pathLst>
            <a:path>
              <a:moveTo>
                <a:pt x="0" y="0"/>
              </a:moveTo>
              <a:lnTo>
                <a:pt x="0" y="535776"/>
              </a:lnTo>
              <a:lnTo>
                <a:pt x="122296" y="53577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1233D4-26CC-40FC-836F-14DDC77A5AE7}">
      <dsp:nvSpPr>
        <dsp:cNvPr id="0" name=""/>
        <dsp:cNvSpPr/>
      </dsp:nvSpPr>
      <dsp:spPr>
        <a:xfrm>
          <a:off x="6469391" y="2238617"/>
          <a:ext cx="122296" cy="535776"/>
        </a:xfrm>
        <a:custGeom>
          <a:avLst/>
          <a:gdLst/>
          <a:ahLst/>
          <a:cxnLst/>
          <a:rect l="0" t="0" r="0" b="0"/>
          <a:pathLst>
            <a:path>
              <a:moveTo>
                <a:pt x="122296" y="0"/>
              </a:moveTo>
              <a:lnTo>
                <a:pt x="122296" y="535776"/>
              </a:lnTo>
              <a:lnTo>
                <a:pt x="0" y="53577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CD072A-421E-474E-BE2F-587BF828B8F8}">
      <dsp:nvSpPr>
        <dsp:cNvPr id="0" name=""/>
        <dsp:cNvSpPr/>
      </dsp:nvSpPr>
      <dsp:spPr>
        <a:xfrm>
          <a:off x="4516118" y="1411658"/>
          <a:ext cx="2075570" cy="244593"/>
        </a:xfrm>
        <a:custGeom>
          <a:avLst/>
          <a:gdLst/>
          <a:ahLst/>
          <a:cxnLst/>
          <a:rect l="0" t="0" r="0" b="0"/>
          <a:pathLst>
            <a:path>
              <a:moveTo>
                <a:pt x="0" y="0"/>
              </a:moveTo>
              <a:lnTo>
                <a:pt x="0" y="122296"/>
              </a:lnTo>
              <a:lnTo>
                <a:pt x="2075570" y="122296"/>
              </a:lnTo>
              <a:lnTo>
                <a:pt x="2075570" y="24459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80A229-CBAC-4322-91AE-A49E5A90CE67}">
      <dsp:nvSpPr>
        <dsp:cNvPr id="0" name=""/>
        <dsp:cNvSpPr/>
      </dsp:nvSpPr>
      <dsp:spPr>
        <a:xfrm>
          <a:off x="3650743" y="2238617"/>
          <a:ext cx="122296" cy="3016652"/>
        </a:xfrm>
        <a:custGeom>
          <a:avLst/>
          <a:gdLst/>
          <a:ahLst/>
          <a:cxnLst/>
          <a:rect l="0" t="0" r="0" b="0"/>
          <a:pathLst>
            <a:path>
              <a:moveTo>
                <a:pt x="122296" y="0"/>
              </a:moveTo>
              <a:lnTo>
                <a:pt x="122296" y="3016652"/>
              </a:lnTo>
              <a:lnTo>
                <a:pt x="0" y="301665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AA1AE6-9E52-4E2A-868D-07FAD5E410BF}">
      <dsp:nvSpPr>
        <dsp:cNvPr id="0" name=""/>
        <dsp:cNvSpPr/>
      </dsp:nvSpPr>
      <dsp:spPr>
        <a:xfrm>
          <a:off x="3773040" y="2238617"/>
          <a:ext cx="122296" cy="2189693"/>
        </a:xfrm>
        <a:custGeom>
          <a:avLst/>
          <a:gdLst/>
          <a:ahLst/>
          <a:cxnLst/>
          <a:rect l="0" t="0" r="0" b="0"/>
          <a:pathLst>
            <a:path>
              <a:moveTo>
                <a:pt x="0" y="0"/>
              </a:moveTo>
              <a:lnTo>
                <a:pt x="0" y="2189693"/>
              </a:lnTo>
              <a:lnTo>
                <a:pt x="122296" y="218969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5CA88C-7256-46CD-BBE9-D7CCFBCEB56C}">
      <dsp:nvSpPr>
        <dsp:cNvPr id="0" name=""/>
        <dsp:cNvSpPr/>
      </dsp:nvSpPr>
      <dsp:spPr>
        <a:xfrm>
          <a:off x="3650743" y="2238617"/>
          <a:ext cx="122296" cy="2189693"/>
        </a:xfrm>
        <a:custGeom>
          <a:avLst/>
          <a:gdLst/>
          <a:ahLst/>
          <a:cxnLst/>
          <a:rect l="0" t="0" r="0" b="0"/>
          <a:pathLst>
            <a:path>
              <a:moveTo>
                <a:pt x="122296" y="0"/>
              </a:moveTo>
              <a:lnTo>
                <a:pt x="122296" y="2189693"/>
              </a:lnTo>
              <a:lnTo>
                <a:pt x="0" y="218969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81300A-7BE9-480C-BC7D-C9F7B57E5F0F}">
      <dsp:nvSpPr>
        <dsp:cNvPr id="0" name=""/>
        <dsp:cNvSpPr/>
      </dsp:nvSpPr>
      <dsp:spPr>
        <a:xfrm>
          <a:off x="3773040" y="2238617"/>
          <a:ext cx="122296" cy="1362735"/>
        </a:xfrm>
        <a:custGeom>
          <a:avLst/>
          <a:gdLst/>
          <a:ahLst/>
          <a:cxnLst/>
          <a:rect l="0" t="0" r="0" b="0"/>
          <a:pathLst>
            <a:path>
              <a:moveTo>
                <a:pt x="0" y="0"/>
              </a:moveTo>
              <a:lnTo>
                <a:pt x="0" y="1362735"/>
              </a:lnTo>
              <a:lnTo>
                <a:pt x="122296" y="136273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43F7CC-1046-49BA-98EF-01ACBB1EDEFE}">
      <dsp:nvSpPr>
        <dsp:cNvPr id="0" name=""/>
        <dsp:cNvSpPr/>
      </dsp:nvSpPr>
      <dsp:spPr>
        <a:xfrm>
          <a:off x="3650743" y="2238617"/>
          <a:ext cx="122296" cy="1362735"/>
        </a:xfrm>
        <a:custGeom>
          <a:avLst/>
          <a:gdLst/>
          <a:ahLst/>
          <a:cxnLst/>
          <a:rect l="0" t="0" r="0" b="0"/>
          <a:pathLst>
            <a:path>
              <a:moveTo>
                <a:pt x="122296" y="0"/>
              </a:moveTo>
              <a:lnTo>
                <a:pt x="122296" y="1362735"/>
              </a:lnTo>
              <a:lnTo>
                <a:pt x="0" y="136273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473220-7EC3-4EE8-888F-6BC9CE6D6B8A}">
      <dsp:nvSpPr>
        <dsp:cNvPr id="0" name=""/>
        <dsp:cNvSpPr/>
      </dsp:nvSpPr>
      <dsp:spPr>
        <a:xfrm>
          <a:off x="3773040" y="2238617"/>
          <a:ext cx="122296" cy="535776"/>
        </a:xfrm>
        <a:custGeom>
          <a:avLst/>
          <a:gdLst/>
          <a:ahLst/>
          <a:cxnLst/>
          <a:rect l="0" t="0" r="0" b="0"/>
          <a:pathLst>
            <a:path>
              <a:moveTo>
                <a:pt x="0" y="0"/>
              </a:moveTo>
              <a:lnTo>
                <a:pt x="0" y="535776"/>
              </a:lnTo>
              <a:lnTo>
                <a:pt x="122296" y="53577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610EFA-4752-4CBE-B886-F7F063494086}">
      <dsp:nvSpPr>
        <dsp:cNvPr id="0" name=""/>
        <dsp:cNvSpPr/>
      </dsp:nvSpPr>
      <dsp:spPr>
        <a:xfrm>
          <a:off x="3650743" y="2238617"/>
          <a:ext cx="122296" cy="535776"/>
        </a:xfrm>
        <a:custGeom>
          <a:avLst/>
          <a:gdLst/>
          <a:ahLst/>
          <a:cxnLst/>
          <a:rect l="0" t="0" r="0" b="0"/>
          <a:pathLst>
            <a:path>
              <a:moveTo>
                <a:pt x="122296" y="0"/>
              </a:moveTo>
              <a:lnTo>
                <a:pt x="122296" y="535776"/>
              </a:lnTo>
              <a:lnTo>
                <a:pt x="0" y="53577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27433B-BDB0-47DC-8A0A-E7C1C40EBE74}">
      <dsp:nvSpPr>
        <dsp:cNvPr id="0" name=""/>
        <dsp:cNvSpPr/>
      </dsp:nvSpPr>
      <dsp:spPr>
        <a:xfrm>
          <a:off x="3773040" y="1411658"/>
          <a:ext cx="743077" cy="244593"/>
        </a:xfrm>
        <a:custGeom>
          <a:avLst/>
          <a:gdLst/>
          <a:ahLst/>
          <a:cxnLst/>
          <a:rect l="0" t="0" r="0" b="0"/>
          <a:pathLst>
            <a:path>
              <a:moveTo>
                <a:pt x="743077" y="0"/>
              </a:moveTo>
              <a:lnTo>
                <a:pt x="743077" y="122296"/>
              </a:lnTo>
              <a:lnTo>
                <a:pt x="0" y="122296"/>
              </a:lnTo>
              <a:lnTo>
                <a:pt x="0" y="24459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87FF5A-F777-4CC1-8E71-EB8DA770ED3A}">
      <dsp:nvSpPr>
        <dsp:cNvPr id="0" name=""/>
        <dsp:cNvSpPr/>
      </dsp:nvSpPr>
      <dsp:spPr>
        <a:xfrm>
          <a:off x="901978" y="2238617"/>
          <a:ext cx="174709" cy="535776"/>
        </a:xfrm>
        <a:custGeom>
          <a:avLst/>
          <a:gdLst/>
          <a:ahLst/>
          <a:cxnLst/>
          <a:rect l="0" t="0" r="0" b="0"/>
          <a:pathLst>
            <a:path>
              <a:moveTo>
                <a:pt x="0" y="0"/>
              </a:moveTo>
              <a:lnTo>
                <a:pt x="0" y="535776"/>
              </a:lnTo>
              <a:lnTo>
                <a:pt x="174709" y="53577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8ABE39-F368-4186-83B9-538DA8B64E22}">
      <dsp:nvSpPr>
        <dsp:cNvPr id="0" name=""/>
        <dsp:cNvSpPr/>
      </dsp:nvSpPr>
      <dsp:spPr>
        <a:xfrm>
          <a:off x="1367871" y="1411658"/>
          <a:ext cx="3148246" cy="244593"/>
        </a:xfrm>
        <a:custGeom>
          <a:avLst/>
          <a:gdLst/>
          <a:ahLst/>
          <a:cxnLst/>
          <a:rect l="0" t="0" r="0" b="0"/>
          <a:pathLst>
            <a:path>
              <a:moveTo>
                <a:pt x="3148246" y="0"/>
              </a:moveTo>
              <a:lnTo>
                <a:pt x="3148246" y="122296"/>
              </a:lnTo>
              <a:lnTo>
                <a:pt x="0" y="122296"/>
              </a:lnTo>
              <a:lnTo>
                <a:pt x="0" y="24459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9B38A4-5223-4BF9-8946-199B4857FF6E}">
      <dsp:nvSpPr>
        <dsp:cNvPr id="0" name=""/>
        <dsp:cNvSpPr/>
      </dsp:nvSpPr>
      <dsp:spPr>
        <a:xfrm>
          <a:off x="3805096" y="582365"/>
          <a:ext cx="711021" cy="246927"/>
        </a:xfrm>
        <a:custGeom>
          <a:avLst/>
          <a:gdLst/>
          <a:ahLst/>
          <a:cxnLst/>
          <a:rect l="0" t="0" r="0" b="0"/>
          <a:pathLst>
            <a:path>
              <a:moveTo>
                <a:pt x="0" y="0"/>
              </a:moveTo>
              <a:lnTo>
                <a:pt x="0" y="124630"/>
              </a:lnTo>
              <a:lnTo>
                <a:pt x="711021" y="124630"/>
              </a:lnTo>
              <a:lnTo>
                <a:pt x="711021" y="246927"/>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C1CBEE-66C7-42B4-9CC9-F87A1CCA9D8F}">
      <dsp:nvSpPr>
        <dsp:cNvPr id="0" name=""/>
        <dsp:cNvSpPr/>
      </dsp:nvSpPr>
      <dsp:spPr>
        <a:xfrm>
          <a:off x="3106793" y="582365"/>
          <a:ext cx="698302" cy="246927"/>
        </a:xfrm>
        <a:custGeom>
          <a:avLst/>
          <a:gdLst/>
          <a:ahLst/>
          <a:cxnLst/>
          <a:rect l="0" t="0" r="0" b="0"/>
          <a:pathLst>
            <a:path>
              <a:moveTo>
                <a:pt x="698302" y="0"/>
              </a:moveTo>
              <a:lnTo>
                <a:pt x="698302" y="124630"/>
              </a:lnTo>
              <a:lnTo>
                <a:pt x="0" y="124630"/>
              </a:lnTo>
              <a:lnTo>
                <a:pt x="0" y="246927"/>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CC9AA1-330A-4AA2-A568-AEB027D3C2A5}">
      <dsp:nvSpPr>
        <dsp:cNvPr id="0" name=""/>
        <dsp:cNvSpPr/>
      </dsp:nvSpPr>
      <dsp:spPr>
        <a:xfrm>
          <a:off x="3222731" y="0"/>
          <a:ext cx="1164730" cy="582365"/>
        </a:xfrm>
        <a:prstGeom prst="rect">
          <a:avLst/>
        </a:prstGeom>
        <a:solidFill>
          <a:srgbClr val="0066CC"/>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rPr>
            <a:t>Commander</a:t>
          </a:r>
          <a:br>
            <a:rPr lang="en-US" sz="1200" b="1" kern="1200" dirty="0">
              <a:solidFill>
                <a:schemeClr val="bg1"/>
              </a:solidFill>
            </a:rPr>
          </a:br>
          <a:r>
            <a:rPr lang="en-US" sz="1200" b="1" kern="1200" dirty="0">
              <a:solidFill>
                <a:schemeClr val="bg1"/>
              </a:solidFill>
            </a:rPr>
            <a:t>O4 – AG </a:t>
          </a:r>
        </a:p>
      </dsp:txBody>
      <dsp:txXfrm>
        <a:off x="3222731" y="0"/>
        <a:ext cx="1164730" cy="582365"/>
      </dsp:txXfrm>
    </dsp:sp>
    <dsp:sp modelId="{E83DBDBF-ABC4-4C6E-A1CF-A19172C7FFD4}">
      <dsp:nvSpPr>
        <dsp:cNvPr id="0" name=""/>
        <dsp:cNvSpPr/>
      </dsp:nvSpPr>
      <dsp:spPr>
        <a:xfrm>
          <a:off x="2524428" y="829293"/>
          <a:ext cx="1164730" cy="582365"/>
        </a:xfrm>
        <a:prstGeom prst="rect">
          <a:avLst/>
        </a:prstGeom>
        <a:solidFill>
          <a:srgbClr val="0066CC"/>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rPr>
            <a:t>First Sergeant</a:t>
          </a:r>
          <a:br>
            <a:rPr lang="en-US" sz="1200" b="1" kern="1200" dirty="0">
              <a:solidFill>
                <a:schemeClr val="bg1"/>
              </a:solidFill>
            </a:rPr>
          </a:br>
          <a:r>
            <a:rPr lang="en-US" sz="1200" b="1" kern="1200" dirty="0">
              <a:solidFill>
                <a:schemeClr val="bg1"/>
              </a:solidFill>
            </a:rPr>
            <a:t>E8 – 42A</a:t>
          </a:r>
        </a:p>
      </dsp:txBody>
      <dsp:txXfrm>
        <a:off x="2524428" y="829293"/>
        <a:ext cx="1164730" cy="582365"/>
      </dsp:txXfrm>
    </dsp:sp>
    <dsp:sp modelId="{ED41FD12-0849-43D1-8991-D729EBBF9F2C}">
      <dsp:nvSpPr>
        <dsp:cNvPr id="0" name=""/>
        <dsp:cNvSpPr/>
      </dsp:nvSpPr>
      <dsp:spPr>
        <a:xfrm>
          <a:off x="3933752" y="829293"/>
          <a:ext cx="1164730" cy="582365"/>
        </a:xfrm>
        <a:prstGeom prst="rect">
          <a:avLst/>
        </a:prstGeom>
        <a:solidFill>
          <a:schemeClr val="bg2"/>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dirty="0">
              <a:solidFill>
                <a:schemeClr val="bg1"/>
              </a:solidFill>
            </a:rPr>
            <a:t>DET HQs</a:t>
          </a:r>
        </a:p>
      </dsp:txBody>
      <dsp:txXfrm>
        <a:off x="3933752" y="829293"/>
        <a:ext cx="1164730" cy="582365"/>
      </dsp:txXfrm>
    </dsp:sp>
    <dsp:sp modelId="{29E18817-65AF-4FDB-95B5-E1BAD4A0F6DA}">
      <dsp:nvSpPr>
        <dsp:cNvPr id="0" name=""/>
        <dsp:cNvSpPr/>
      </dsp:nvSpPr>
      <dsp:spPr>
        <a:xfrm>
          <a:off x="785505" y="1656251"/>
          <a:ext cx="1164730" cy="582365"/>
        </a:xfrm>
        <a:prstGeom prst="rect">
          <a:avLst/>
        </a:prstGeom>
        <a:solidFill>
          <a:srgbClr val="0066CC"/>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u="none" kern="1200" dirty="0">
              <a:solidFill>
                <a:schemeClr val="bg1"/>
              </a:solidFill>
            </a:rPr>
            <a:t>HR SGT</a:t>
          </a:r>
          <a:br>
            <a:rPr lang="en-US" sz="1200" b="0" u="none" kern="1200" dirty="0">
              <a:solidFill>
                <a:schemeClr val="bg1"/>
              </a:solidFill>
            </a:rPr>
          </a:br>
          <a:r>
            <a:rPr lang="en-US" sz="1200" b="0" u="none" kern="1200" dirty="0">
              <a:solidFill>
                <a:schemeClr val="bg1"/>
              </a:solidFill>
            </a:rPr>
            <a:t>E5 – 42A</a:t>
          </a:r>
        </a:p>
      </dsp:txBody>
      <dsp:txXfrm>
        <a:off x="785505" y="1656251"/>
        <a:ext cx="1164730" cy="582365"/>
      </dsp:txXfrm>
    </dsp:sp>
    <dsp:sp modelId="{B050A852-488F-4A4A-AA7F-2CA38D5CC074}">
      <dsp:nvSpPr>
        <dsp:cNvPr id="0" name=""/>
        <dsp:cNvSpPr/>
      </dsp:nvSpPr>
      <dsp:spPr>
        <a:xfrm>
          <a:off x="1076688" y="2483210"/>
          <a:ext cx="1164730" cy="582365"/>
        </a:xfrm>
        <a:prstGeom prst="rect">
          <a:avLst/>
        </a:prstGeom>
        <a:solidFill>
          <a:schemeClr val="bg1">
            <a:lumMod val="7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Admin Asst</a:t>
          </a:r>
          <a:br>
            <a:rPr lang="en-US" sz="1200" kern="1200" dirty="0"/>
          </a:br>
          <a:r>
            <a:rPr lang="en-US" sz="1200" kern="1200" dirty="0"/>
            <a:t>GS-0203-06</a:t>
          </a:r>
        </a:p>
      </dsp:txBody>
      <dsp:txXfrm>
        <a:off x="1076688" y="2483210"/>
        <a:ext cx="1164730" cy="582365"/>
      </dsp:txXfrm>
    </dsp:sp>
    <dsp:sp modelId="{1E2E56EE-D2C1-404B-871C-4EF2D1C2ED77}">
      <dsp:nvSpPr>
        <dsp:cNvPr id="0" name=""/>
        <dsp:cNvSpPr/>
      </dsp:nvSpPr>
      <dsp:spPr>
        <a:xfrm>
          <a:off x="3130697" y="1656251"/>
          <a:ext cx="1284686" cy="582365"/>
        </a:xfrm>
        <a:prstGeom prst="rect">
          <a:avLst/>
        </a:prstGeom>
        <a:solidFill>
          <a:schemeClr val="bg2"/>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dirty="0">
              <a:solidFill>
                <a:schemeClr val="bg1"/>
              </a:solidFill>
            </a:rPr>
            <a:t>Human Resources Support Section</a:t>
          </a:r>
        </a:p>
      </dsp:txBody>
      <dsp:txXfrm>
        <a:off x="3130697" y="1656251"/>
        <a:ext cx="1284686" cy="582365"/>
      </dsp:txXfrm>
    </dsp:sp>
    <dsp:sp modelId="{F2484188-7D23-424C-87BB-4DDFB5B8A384}">
      <dsp:nvSpPr>
        <dsp:cNvPr id="0" name=""/>
        <dsp:cNvSpPr/>
      </dsp:nvSpPr>
      <dsp:spPr>
        <a:xfrm>
          <a:off x="2486012" y="2483210"/>
          <a:ext cx="1164730" cy="582365"/>
        </a:xfrm>
        <a:prstGeom prst="rect">
          <a:avLst/>
        </a:prstGeom>
        <a:solidFill>
          <a:schemeClr val="bg1">
            <a:lumMod val="7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HR Supvr (MIL/OA)</a:t>
          </a:r>
          <a:br>
            <a:rPr lang="en-US" sz="1200" kern="1200" dirty="0"/>
          </a:br>
          <a:r>
            <a:rPr lang="en-US" sz="1200" kern="1200" dirty="0"/>
            <a:t>GS-0201-09</a:t>
          </a:r>
        </a:p>
      </dsp:txBody>
      <dsp:txXfrm>
        <a:off x="2486012" y="2483210"/>
        <a:ext cx="1164730" cy="582365"/>
      </dsp:txXfrm>
    </dsp:sp>
    <dsp:sp modelId="{402EC785-17C0-4A7D-BC0C-042A627BF577}">
      <dsp:nvSpPr>
        <dsp:cNvPr id="0" name=""/>
        <dsp:cNvSpPr/>
      </dsp:nvSpPr>
      <dsp:spPr>
        <a:xfrm>
          <a:off x="3895336" y="2483210"/>
          <a:ext cx="1164730" cy="582365"/>
        </a:xfrm>
        <a:prstGeom prst="rect">
          <a:avLst/>
        </a:prstGeom>
        <a:solidFill>
          <a:srgbClr val="0066CC"/>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bg1"/>
              </a:solidFill>
            </a:rPr>
            <a:t>HR SGT</a:t>
          </a:r>
          <a:br>
            <a:rPr lang="en-US" sz="1200" b="0" kern="1200" dirty="0">
              <a:solidFill>
                <a:schemeClr val="bg1"/>
              </a:solidFill>
            </a:rPr>
          </a:br>
          <a:r>
            <a:rPr lang="en-US" sz="1200" b="0" kern="1200" dirty="0">
              <a:solidFill>
                <a:schemeClr val="bg1"/>
              </a:solidFill>
            </a:rPr>
            <a:t>E6 – 42A</a:t>
          </a:r>
        </a:p>
      </dsp:txBody>
      <dsp:txXfrm>
        <a:off x="3895336" y="2483210"/>
        <a:ext cx="1164730" cy="582365"/>
      </dsp:txXfrm>
    </dsp:sp>
    <dsp:sp modelId="{552B3383-DBC7-4EC0-B419-91DAAC7FFC42}">
      <dsp:nvSpPr>
        <dsp:cNvPr id="0" name=""/>
        <dsp:cNvSpPr/>
      </dsp:nvSpPr>
      <dsp:spPr>
        <a:xfrm>
          <a:off x="2486012" y="3310169"/>
          <a:ext cx="1164730" cy="582365"/>
        </a:xfrm>
        <a:prstGeom prst="rect">
          <a:avLst/>
        </a:prstGeom>
        <a:solidFill>
          <a:schemeClr val="bg1">
            <a:lumMod val="7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HR Asst (MIL/OA)</a:t>
          </a:r>
          <a:br>
            <a:rPr lang="en-US" sz="1200" kern="1200" dirty="0"/>
          </a:br>
          <a:r>
            <a:rPr lang="en-US" sz="1200" kern="1200" dirty="0"/>
            <a:t>GS-0203-07</a:t>
          </a:r>
        </a:p>
      </dsp:txBody>
      <dsp:txXfrm>
        <a:off x="2486012" y="3310169"/>
        <a:ext cx="1164730" cy="582365"/>
      </dsp:txXfrm>
    </dsp:sp>
    <dsp:sp modelId="{1B0B5C44-BE69-4AFA-95F3-3EAEA68186A6}">
      <dsp:nvSpPr>
        <dsp:cNvPr id="0" name=""/>
        <dsp:cNvSpPr/>
      </dsp:nvSpPr>
      <dsp:spPr>
        <a:xfrm>
          <a:off x="3895336" y="3310169"/>
          <a:ext cx="1164730" cy="582365"/>
        </a:xfrm>
        <a:prstGeom prst="rect">
          <a:avLst/>
        </a:prstGeom>
        <a:solidFill>
          <a:srgbClr val="0066CC"/>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bg1"/>
              </a:solidFill>
            </a:rPr>
            <a:t>HR SGT</a:t>
          </a:r>
          <a:br>
            <a:rPr lang="en-US" sz="1200" b="0" kern="1200" dirty="0">
              <a:solidFill>
                <a:schemeClr val="bg1"/>
              </a:solidFill>
            </a:rPr>
          </a:br>
          <a:r>
            <a:rPr lang="en-US" sz="1200" b="0" kern="1200" dirty="0">
              <a:solidFill>
                <a:schemeClr val="bg1"/>
              </a:solidFill>
            </a:rPr>
            <a:t>E5 – 42A </a:t>
          </a:r>
        </a:p>
      </dsp:txBody>
      <dsp:txXfrm>
        <a:off x="3895336" y="3310169"/>
        <a:ext cx="1164730" cy="582365"/>
      </dsp:txXfrm>
    </dsp:sp>
    <dsp:sp modelId="{97DC3640-54AD-4D48-88CE-544D46073A03}">
      <dsp:nvSpPr>
        <dsp:cNvPr id="0" name=""/>
        <dsp:cNvSpPr/>
      </dsp:nvSpPr>
      <dsp:spPr>
        <a:xfrm>
          <a:off x="2486012" y="4137128"/>
          <a:ext cx="1164730" cy="582365"/>
        </a:xfrm>
        <a:prstGeom prst="rect">
          <a:avLst/>
        </a:prstGeom>
        <a:solidFill>
          <a:schemeClr val="bg1">
            <a:lumMod val="7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HR Asst (MIL/OA)</a:t>
          </a:r>
          <a:br>
            <a:rPr lang="en-US" sz="1200" kern="1200" dirty="0"/>
          </a:br>
          <a:r>
            <a:rPr lang="en-US" sz="1200" kern="1200" dirty="0"/>
            <a:t>GS-0203-07</a:t>
          </a:r>
        </a:p>
      </dsp:txBody>
      <dsp:txXfrm>
        <a:off x="2486012" y="4137128"/>
        <a:ext cx="1164730" cy="582365"/>
      </dsp:txXfrm>
    </dsp:sp>
    <dsp:sp modelId="{15B65C66-6210-496B-8362-66B78FF611C7}">
      <dsp:nvSpPr>
        <dsp:cNvPr id="0" name=""/>
        <dsp:cNvSpPr/>
      </dsp:nvSpPr>
      <dsp:spPr>
        <a:xfrm>
          <a:off x="3895336" y="4137128"/>
          <a:ext cx="1164730" cy="582365"/>
        </a:xfrm>
        <a:prstGeom prst="rect">
          <a:avLst/>
        </a:prstGeom>
        <a:solidFill>
          <a:schemeClr val="bg1">
            <a:lumMod val="7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HR Asst (MIL/OA)</a:t>
          </a:r>
          <a:br>
            <a:rPr lang="en-US" sz="1200" kern="1200" dirty="0"/>
          </a:br>
          <a:r>
            <a:rPr lang="en-US" sz="1200" kern="1200" dirty="0"/>
            <a:t>GS-0203-07</a:t>
          </a:r>
        </a:p>
      </dsp:txBody>
      <dsp:txXfrm>
        <a:off x="3895336" y="4137128"/>
        <a:ext cx="1164730" cy="582365"/>
      </dsp:txXfrm>
    </dsp:sp>
    <dsp:sp modelId="{578D29B8-35A7-4CEA-B347-B0729116A1DF}">
      <dsp:nvSpPr>
        <dsp:cNvPr id="0" name=""/>
        <dsp:cNvSpPr/>
      </dsp:nvSpPr>
      <dsp:spPr>
        <a:xfrm>
          <a:off x="2486012" y="4964087"/>
          <a:ext cx="1164730" cy="582365"/>
        </a:xfrm>
        <a:prstGeom prst="rect">
          <a:avLst/>
        </a:prstGeom>
        <a:solidFill>
          <a:schemeClr val="bg1">
            <a:lumMod val="7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HR Asst (MIL/OA)</a:t>
          </a:r>
          <a:br>
            <a:rPr lang="en-US" sz="1200" kern="1200" dirty="0"/>
          </a:br>
          <a:r>
            <a:rPr lang="en-US" sz="1200" kern="1200" dirty="0"/>
            <a:t>GS-0203-07</a:t>
          </a:r>
        </a:p>
      </dsp:txBody>
      <dsp:txXfrm>
        <a:off x="2486012" y="4964087"/>
        <a:ext cx="1164730" cy="582365"/>
      </dsp:txXfrm>
    </dsp:sp>
    <dsp:sp modelId="{A3451CE7-D5B6-42CF-9760-48678B2807F0}">
      <dsp:nvSpPr>
        <dsp:cNvPr id="0" name=""/>
        <dsp:cNvSpPr/>
      </dsp:nvSpPr>
      <dsp:spPr>
        <a:xfrm>
          <a:off x="5967899" y="1656251"/>
          <a:ext cx="1247578" cy="582365"/>
        </a:xfrm>
        <a:prstGeom prst="rect">
          <a:avLst/>
        </a:prstGeom>
        <a:solidFill>
          <a:schemeClr val="bg2"/>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dirty="0">
              <a:solidFill>
                <a:schemeClr val="bg1"/>
              </a:solidFill>
            </a:rPr>
            <a:t>Financial Services Section</a:t>
          </a:r>
        </a:p>
      </dsp:txBody>
      <dsp:txXfrm>
        <a:off x="5967899" y="1656251"/>
        <a:ext cx="1247578" cy="582365"/>
      </dsp:txXfrm>
    </dsp:sp>
    <dsp:sp modelId="{9617EE89-A6DB-4D9A-BA37-DDC2CC51B545}">
      <dsp:nvSpPr>
        <dsp:cNvPr id="0" name=""/>
        <dsp:cNvSpPr/>
      </dsp:nvSpPr>
      <dsp:spPr>
        <a:xfrm>
          <a:off x="5304661" y="2483210"/>
          <a:ext cx="1164730" cy="582365"/>
        </a:xfrm>
        <a:prstGeom prst="rect">
          <a:avLst/>
        </a:prstGeom>
        <a:solidFill>
          <a:schemeClr val="bg1">
            <a:lumMod val="7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HR Asst (MIL/OA)</a:t>
          </a:r>
          <a:br>
            <a:rPr lang="en-US" sz="1200" kern="1200" dirty="0"/>
          </a:br>
          <a:r>
            <a:rPr lang="en-US" sz="1200" kern="1200" dirty="0"/>
            <a:t>GS-0203-07</a:t>
          </a:r>
        </a:p>
      </dsp:txBody>
      <dsp:txXfrm>
        <a:off x="5304661" y="2483210"/>
        <a:ext cx="1164730" cy="582365"/>
      </dsp:txXfrm>
    </dsp:sp>
    <dsp:sp modelId="{BC4A150E-68FF-4061-B9FF-504512F11AB8}">
      <dsp:nvSpPr>
        <dsp:cNvPr id="0" name=""/>
        <dsp:cNvSpPr/>
      </dsp:nvSpPr>
      <dsp:spPr>
        <a:xfrm>
          <a:off x="6713985" y="2483210"/>
          <a:ext cx="1164730" cy="582365"/>
        </a:xfrm>
        <a:prstGeom prst="rect">
          <a:avLst/>
        </a:prstGeom>
        <a:solidFill>
          <a:srgbClr val="FFCC66"/>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dirty="0"/>
            <a:t>Pay Analyst</a:t>
          </a:r>
          <a:br>
            <a:rPr lang="en-US" sz="1200" b="1" kern="1200" dirty="0"/>
          </a:br>
          <a:r>
            <a:rPr lang="en-US" sz="1200" b="1" kern="1200" dirty="0"/>
            <a:t>E5 – 36B</a:t>
          </a:r>
        </a:p>
      </dsp:txBody>
      <dsp:txXfrm>
        <a:off x="6713985" y="2483210"/>
        <a:ext cx="1164730" cy="582365"/>
      </dsp:txXfrm>
    </dsp:sp>
    <dsp:sp modelId="{C2465130-B205-4142-82BD-D3A38314457D}">
      <dsp:nvSpPr>
        <dsp:cNvPr id="0" name=""/>
        <dsp:cNvSpPr/>
      </dsp:nvSpPr>
      <dsp:spPr>
        <a:xfrm>
          <a:off x="5304661" y="3310169"/>
          <a:ext cx="1164730" cy="582365"/>
        </a:xfrm>
        <a:prstGeom prst="rect">
          <a:avLst/>
        </a:prstGeom>
        <a:solidFill>
          <a:schemeClr val="bg1">
            <a:lumMod val="7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HR Asst (MIL/OA)</a:t>
          </a:r>
          <a:br>
            <a:rPr lang="en-US" sz="1200" kern="1200" dirty="0"/>
          </a:br>
          <a:r>
            <a:rPr lang="en-US" sz="1200" kern="1200" dirty="0"/>
            <a:t>GS-0203-07</a:t>
          </a:r>
        </a:p>
      </dsp:txBody>
      <dsp:txXfrm>
        <a:off x="5304661" y="3310169"/>
        <a:ext cx="1164730" cy="582365"/>
      </dsp:txXfrm>
    </dsp:sp>
    <dsp:sp modelId="{92433A95-0F7D-4289-A516-923BFF0D0AA6}">
      <dsp:nvSpPr>
        <dsp:cNvPr id="0" name=""/>
        <dsp:cNvSpPr/>
      </dsp:nvSpPr>
      <dsp:spPr>
        <a:xfrm>
          <a:off x="1082713" y="4126704"/>
          <a:ext cx="1164730" cy="582365"/>
        </a:xfrm>
        <a:prstGeom prst="rect">
          <a:avLst/>
        </a:prstGeom>
        <a:solidFill>
          <a:srgbClr val="FFCC66"/>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Pay Tech</a:t>
          </a:r>
          <a:br>
            <a:rPr lang="en-US" sz="1200" kern="1200" dirty="0"/>
          </a:br>
          <a:r>
            <a:rPr lang="en-US" sz="1200" kern="1200" dirty="0"/>
            <a:t>E4 – 36B</a:t>
          </a:r>
        </a:p>
      </dsp:txBody>
      <dsp:txXfrm>
        <a:off x="1082713" y="4126704"/>
        <a:ext cx="1164730" cy="582365"/>
      </dsp:txXfrm>
    </dsp:sp>
    <dsp:sp modelId="{F9C2EF58-5AE1-48C4-852F-A3224640305C}">
      <dsp:nvSpPr>
        <dsp:cNvPr id="0" name=""/>
        <dsp:cNvSpPr/>
      </dsp:nvSpPr>
      <dsp:spPr>
        <a:xfrm>
          <a:off x="5289161" y="4099583"/>
          <a:ext cx="1164730" cy="582365"/>
        </a:xfrm>
        <a:prstGeom prst="rect">
          <a:avLst/>
        </a:prstGeom>
        <a:solidFill>
          <a:schemeClr val="bg1">
            <a:lumMod val="7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HR Asst (MIL/OA)</a:t>
          </a:r>
          <a:br>
            <a:rPr lang="en-US" sz="1400" kern="1200" dirty="0"/>
          </a:br>
          <a:r>
            <a:rPr lang="en-US" sz="1400" kern="1200" dirty="0"/>
            <a:t>GS-0203-07</a:t>
          </a:r>
        </a:p>
      </dsp:txBody>
      <dsp:txXfrm>
        <a:off x="5289161" y="4099583"/>
        <a:ext cx="1164730" cy="58236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521F0-628D-4746-9FE3-6BAD9EBDF8A4}">
      <dsp:nvSpPr>
        <dsp:cNvPr id="0" name=""/>
        <dsp:cNvSpPr/>
      </dsp:nvSpPr>
      <dsp:spPr>
        <a:xfrm>
          <a:off x="0" y="30701"/>
          <a:ext cx="2133600" cy="351000"/>
        </a:xfrm>
        <a:prstGeom prst="roundRect">
          <a:avLst/>
        </a:prstGeom>
        <a:solidFill>
          <a:srgbClr val="0066CC"/>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bg1"/>
              </a:solidFill>
            </a:rPr>
            <a:t>TDA Military HR</a:t>
          </a:r>
        </a:p>
      </dsp:txBody>
      <dsp:txXfrm>
        <a:off x="17134" y="47835"/>
        <a:ext cx="2099332" cy="316732"/>
      </dsp:txXfrm>
    </dsp:sp>
    <dsp:sp modelId="{C752AD80-2E83-4D07-BF9B-32936CD738E6}">
      <dsp:nvSpPr>
        <dsp:cNvPr id="0" name=""/>
        <dsp:cNvSpPr/>
      </dsp:nvSpPr>
      <dsp:spPr>
        <a:xfrm>
          <a:off x="0" y="424901"/>
          <a:ext cx="2133600" cy="351000"/>
        </a:xfrm>
        <a:prstGeom prst="roundRect">
          <a:avLst/>
        </a:prstGeom>
        <a:solidFill>
          <a:srgbClr val="FFCC66"/>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TDA Military FI</a:t>
          </a:r>
        </a:p>
      </dsp:txBody>
      <dsp:txXfrm>
        <a:off x="17134" y="442035"/>
        <a:ext cx="2099332" cy="316732"/>
      </dsp:txXfrm>
    </dsp:sp>
    <dsp:sp modelId="{CE0E801C-A6E5-430C-AA5A-897737CAA7C0}">
      <dsp:nvSpPr>
        <dsp:cNvPr id="0" name=""/>
        <dsp:cNvSpPr/>
      </dsp:nvSpPr>
      <dsp:spPr>
        <a:xfrm>
          <a:off x="0" y="819101"/>
          <a:ext cx="2133600" cy="351000"/>
        </a:xfrm>
        <a:prstGeom prst="roundRect">
          <a:avLst/>
        </a:prstGeom>
        <a:solidFill>
          <a:schemeClr val="bg1">
            <a:lumMod val="7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TDA GS</a:t>
          </a:r>
        </a:p>
      </dsp:txBody>
      <dsp:txXfrm>
        <a:off x="17134" y="836235"/>
        <a:ext cx="2099332" cy="3167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bwMode="auto">
          <a:xfrm>
            <a:off x="4" y="11"/>
            <a:ext cx="3037840" cy="465139"/>
          </a:xfrm>
          <a:prstGeom prst="rect">
            <a:avLst/>
          </a:prstGeom>
          <a:noFill/>
          <a:ln w="9525">
            <a:noFill/>
            <a:miter lim="800000"/>
            <a:headEnd/>
            <a:tailEnd/>
          </a:ln>
          <a:effectLst/>
        </p:spPr>
        <p:txBody>
          <a:bodyPr vert="horz" wrap="square" lIns="81960" tIns="40980" rIns="81960" bIns="40980" numCol="1" anchor="t" anchorCtr="0" compatLnSpc="1">
            <a:prstTxWarp prst="textNoShape">
              <a:avLst/>
            </a:prstTxWarp>
          </a:bodyPr>
          <a:lstStyle>
            <a:lvl1pPr defTabSz="819722">
              <a:defRPr sz="1000">
                <a:latin typeface="Arial" charset="0"/>
                <a:cs typeface="+mn-cs"/>
              </a:defRPr>
            </a:lvl1pPr>
          </a:lstStyle>
          <a:p>
            <a:pPr>
              <a:defRPr/>
            </a:pPr>
            <a:endParaRPr lang="en-US"/>
          </a:p>
        </p:txBody>
      </p:sp>
      <p:sp>
        <p:nvSpPr>
          <p:cNvPr id="147459" name="Rectangle 3"/>
          <p:cNvSpPr>
            <a:spLocks noGrp="1" noChangeArrowheads="1"/>
          </p:cNvSpPr>
          <p:nvPr>
            <p:ph type="dt" sz="quarter" idx="1"/>
          </p:nvPr>
        </p:nvSpPr>
        <p:spPr bwMode="auto">
          <a:xfrm>
            <a:off x="3970947" y="11"/>
            <a:ext cx="3037840" cy="465139"/>
          </a:xfrm>
          <a:prstGeom prst="rect">
            <a:avLst/>
          </a:prstGeom>
          <a:noFill/>
          <a:ln w="9525">
            <a:noFill/>
            <a:miter lim="800000"/>
            <a:headEnd/>
            <a:tailEnd/>
          </a:ln>
          <a:effectLst/>
        </p:spPr>
        <p:txBody>
          <a:bodyPr vert="horz" wrap="square" lIns="81960" tIns="40980" rIns="81960" bIns="40980" numCol="1" anchor="t" anchorCtr="0" compatLnSpc="1">
            <a:prstTxWarp prst="textNoShape">
              <a:avLst/>
            </a:prstTxWarp>
          </a:bodyPr>
          <a:lstStyle>
            <a:lvl1pPr algn="r" defTabSz="819722">
              <a:defRPr sz="1000">
                <a:latin typeface="Arial" charset="0"/>
                <a:cs typeface="+mn-cs"/>
              </a:defRPr>
            </a:lvl1pPr>
          </a:lstStyle>
          <a:p>
            <a:pPr>
              <a:defRPr/>
            </a:pPr>
            <a:endParaRPr lang="en-US"/>
          </a:p>
        </p:txBody>
      </p:sp>
      <p:sp>
        <p:nvSpPr>
          <p:cNvPr id="147460" name="Rectangle 4"/>
          <p:cNvSpPr>
            <a:spLocks noGrp="1" noChangeArrowheads="1"/>
          </p:cNvSpPr>
          <p:nvPr>
            <p:ph type="ftr" sz="quarter" idx="2"/>
          </p:nvPr>
        </p:nvSpPr>
        <p:spPr bwMode="auto">
          <a:xfrm>
            <a:off x="4" y="8829682"/>
            <a:ext cx="3037840" cy="465139"/>
          </a:xfrm>
          <a:prstGeom prst="rect">
            <a:avLst/>
          </a:prstGeom>
          <a:noFill/>
          <a:ln w="9525">
            <a:noFill/>
            <a:miter lim="800000"/>
            <a:headEnd/>
            <a:tailEnd/>
          </a:ln>
          <a:effectLst/>
        </p:spPr>
        <p:txBody>
          <a:bodyPr vert="horz" wrap="square" lIns="81960" tIns="40980" rIns="81960" bIns="40980" numCol="1" anchor="b" anchorCtr="0" compatLnSpc="1">
            <a:prstTxWarp prst="textNoShape">
              <a:avLst/>
            </a:prstTxWarp>
          </a:bodyPr>
          <a:lstStyle>
            <a:lvl1pPr defTabSz="819722">
              <a:defRPr sz="1000">
                <a:latin typeface="Arial" charset="0"/>
                <a:cs typeface="+mn-cs"/>
              </a:defRPr>
            </a:lvl1pPr>
          </a:lstStyle>
          <a:p>
            <a:pPr>
              <a:defRPr/>
            </a:pPr>
            <a:endParaRPr lang="en-US"/>
          </a:p>
        </p:txBody>
      </p:sp>
      <p:sp>
        <p:nvSpPr>
          <p:cNvPr id="147461" name="Rectangle 5"/>
          <p:cNvSpPr>
            <a:spLocks noGrp="1" noChangeArrowheads="1"/>
          </p:cNvSpPr>
          <p:nvPr>
            <p:ph type="sldNum" sz="quarter" idx="3"/>
          </p:nvPr>
        </p:nvSpPr>
        <p:spPr bwMode="auto">
          <a:xfrm>
            <a:off x="3970947" y="8829682"/>
            <a:ext cx="3037840" cy="465139"/>
          </a:xfrm>
          <a:prstGeom prst="rect">
            <a:avLst/>
          </a:prstGeom>
          <a:noFill/>
          <a:ln w="9525">
            <a:noFill/>
            <a:miter lim="800000"/>
            <a:headEnd/>
            <a:tailEnd/>
          </a:ln>
          <a:effectLst/>
        </p:spPr>
        <p:txBody>
          <a:bodyPr vert="horz" wrap="square" lIns="81960" tIns="40980" rIns="81960" bIns="40980" numCol="1" anchor="b" anchorCtr="0" compatLnSpc="1">
            <a:prstTxWarp prst="textNoShape">
              <a:avLst/>
            </a:prstTxWarp>
          </a:bodyPr>
          <a:lstStyle>
            <a:lvl1pPr algn="r" defTabSz="819722">
              <a:defRPr sz="1000">
                <a:latin typeface="Arial" charset="0"/>
                <a:cs typeface="+mn-cs"/>
              </a:defRPr>
            </a:lvl1pPr>
          </a:lstStyle>
          <a:p>
            <a:pPr>
              <a:defRPr/>
            </a:pPr>
            <a:fld id="{442F14EB-83CC-415C-BE99-424CCFBEB886}" type="slidenum">
              <a:rPr lang="en-US"/>
              <a:pPr>
                <a:defRPr/>
              </a:pPr>
              <a:t>‹#›</a:t>
            </a:fld>
            <a:endParaRPr lang="en-US"/>
          </a:p>
        </p:txBody>
      </p:sp>
    </p:spTree>
    <p:extLst>
      <p:ext uri="{BB962C8B-B14F-4D97-AF65-F5344CB8AC3E}">
        <p14:creationId xmlns:p14="http://schemas.microsoft.com/office/powerpoint/2010/main" val="1439086003"/>
      </p:ext>
    </p:extLst>
  </p:cSld>
  <p:clrMap bg1="lt1" tx1="dk1" bg2="lt2" tx2="dk2" accent1="accent1" accent2="accent2" accent3="accent3" accent4="accent4" accent5="accent5" accent6="accent6" hlink="hlink" folHlink="folHlink"/>
  <p:hf sldNum="0" hd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2T16:08:34.296"/>
    </inkml:context>
    <inkml:brush xml:id="br0">
      <inkml:brushProperty name="width" value="0.05" units="cm"/>
      <inkml:brushProperty name="height" value="0.05" units="cm"/>
    </inkml:brush>
  </inkml:definitions>
  <inkml:trace contextRef="#ctx0" brushRef="#br0">203 1 24575,'-4'0'0,"-6"4"0,-4 5 0,-8 5 0,0 5 0,-5 6 0,-5 7 0,-6 6 0,5-3-8191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2T16:08:38.036"/>
    </inkml:context>
    <inkml:brush xml:id="br0">
      <inkml:brushProperty name="width" value="0.05" units="cm"/>
      <inkml:brushProperty name="height" value="0.05" units="cm"/>
    </inkml:brush>
  </inkml:definitions>
  <inkml:trace contextRef="#ctx0" brushRef="#br0">1 1 24575,'4'0'0,"5"0"0,5 0 0,5 0 0,2 4 0,2 5 0,1 5 0,0 0 0,-3 2 0,-3-2 0,1-4 0,1 5 0,1 0 0,0-3 0,-2-3-8191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4" y="11"/>
            <a:ext cx="3037840" cy="465139"/>
          </a:xfrm>
          <a:prstGeom prst="rect">
            <a:avLst/>
          </a:prstGeom>
          <a:noFill/>
          <a:ln w="9525">
            <a:noFill/>
            <a:miter lim="800000"/>
            <a:headEnd/>
            <a:tailEnd/>
          </a:ln>
          <a:effectLst/>
        </p:spPr>
        <p:txBody>
          <a:bodyPr vert="horz" wrap="square" lIns="81960" tIns="40980" rIns="81960" bIns="40980" numCol="1" anchor="t" anchorCtr="0" compatLnSpc="1">
            <a:prstTxWarp prst="textNoShape">
              <a:avLst/>
            </a:prstTxWarp>
          </a:bodyPr>
          <a:lstStyle>
            <a:lvl1pPr defTabSz="819722">
              <a:defRPr sz="1000">
                <a:latin typeface="Arial" charset="0"/>
                <a:cs typeface="+mn-cs"/>
              </a:defRPr>
            </a:lvl1pPr>
          </a:lstStyle>
          <a:p>
            <a:pPr>
              <a:defRPr/>
            </a:pPr>
            <a:endParaRPr lang="en-US"/>
          </a:p>
        </p:txBody>
      </p:sp>
      <p:sp>
        <p:nvSpPr>
          <p:cNvPr id="5123" name="Rectangle 3"/>
          <p:cNvSpPr>
            <a:spLocks noGrp="1" noChangeArrowheads="1"/>
          </p:cNvSpPr>
          <p:nvPr>
            <p:ph type="dt" idx="1"/>
          </p:nvPr>
        </p:nvSpPr>
        <p:spPr bwMode="auto">
          <a:xfrm>
            <a:off x="3970947" y="11"/>
            <a:ext cx="3037840" cy="465139"/>
          </a:xfrm>
          <a:prstGeom prst="rect">
            <a:avLst/>
          </a:prstGeom>
          <a:noFill/>
          <a:ln w="9525">
            <a:noFill/>
            <a:miter lim="800000"/>
            <a:headEnd/>
            <a:tailEnd/>
          </a:ln>
          <a:effectLst/>
        </p:spPr>
        <p:txBody>
          <a:bodyPr vert="horz" wrap="square" lIns="81960" tIns="40980" rIns="81960" bIns="40980" numCol="1" anchor="t" anchorCtr="0" compatLnSpc="1">
            <a:prstTxWarp prst="textNoShape">
              <a:avLst/>
            </a:prstTxWarp>
          </a:bodyPr>
          <a:lstStyle>
            <a:lvl1pPr algn="r" defTabSz="819722">
              <a:defRPr sz="1000">
                <a:latin typeface="Arial" charset="0"/>
                <a:cs typeface="+mn-cs"/>
              </a:defRPr>
            </a:lvl1pPr>
          </a:lstStyle>
          <a:p>
            <a:pPr>
              <a:defRPr/>
            </a:pPr>
            <a:endParaRPr lang="en-US"/>
          </a:p>
        </p:txBody>
      </p:sp>
      <p:sp>
        <p:nvSpPr>
          <p:cNvPr id="89092" name="Rectangle 4"/>
          <p:cNvSpPr>
            <a:spLocks noGrp="1" noRot="1" noChangeAspect="1" noChangeArrowheads="1" noTextEdit="1"/>
          </p:cNvSpPr>
          <p:nvPr>
            <p:ph type="sldImg" idx="2"/>
          </p:nvPr>
        </p:nvSpPr>
        <p:spPr bwMode="auto">
          <a:xfrm>
            <a:off x="1181100" y="695325"/>
            <a:ext cx="4648200" cy="348773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1040" y="4416442"/>
            <a:ext cx="5608320" cy="4183063"/>
          </a:xfrm>
          <a:prstGeom prst="rect">
            <a:avLst/>
          </a:prstGeom>
          <a:noFill/>
          <a:ln w="9525">
            <a:noFill/>
            <a:miter lim="800000"/>
            <a:headEnd/>
            <a:tailEnd/>
          </a:ln>
          <a:effectLst/>
        </p:spPr>
        <p:txBody>
          <a:bodyPr vert="horz" wrap="square" lIns="81960" tIns="40980" rIns="81960" bIns="4098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4" y="8829682"/>
            <a:ext cx="3037840" cy="465139"/>
          </a:xfrm>
          <a:prstGeom prst="rect">
            <a:avLst/>
          </a:prstGeom>
          <a:noFill/>
          <a:ln w="9525">
            <a:noFill/>
            <a:miter lim="800000"/>
            <a:headEnd/>
            <a:tailEnd/>
          </a:ln>
          <a:effectLst/>
        </p:spPr>
        <p:txBody>
          <a:bodyPr vert="horz" wrap="square" lIns="81960" tIns="40980" rIns="81960" bIns="40980" numCol="1" anchor="b" anchorCtr="0" compatLnSpc="1">
            <a:prstTxWarp prst="textNoShape">
              <a:avLst/>
            </a:prstTxWarp>
          </a:bodyPr>
          <a:lstStyle>
            <a:lvl1pPr defTabSz="819722">
              <a:defRPr sz="1000">
                <a:latin typeface="Arial" charset="0"/>
                <a:cs typeface="+mn-cs"/>
              </a:defRPr>
            </a:lvl1pPr>
          </a:lstStyle>
          <a:p>
            <a:pPr>
              <a:defRPr/>
            </a:pPr>
            <a:endParaRPr lang="en-US"/>
          </a:p>
        </p:txBody>
      </p:sp>
      <p:sp>
        <p:nvSpPr>
          <p:cNvPr id="5127" name="Rectangle 7"/>
          <p:cNvSpPr>
            <a:spLocks noGrp="1" noChangeArrowheads="1"/>
          </p:cNvSpPr>
          <p:nvPr>
            <p:ph type="sldNum" sz="quarter" idx="5"/>
          </p:nvPr>
        </p:nvSpPr>
        <p:spPr bwMode="auto">
          <a:xfrm>
            <a:off x="3970947" y="8829682"/>
            <a:ext cx="3037840" cy="465139"/>
          </a:xfrm>
          <a:prstGeom prst="rect">
            <a:avLst/>
          </a:prstGeom>
          <a:noFill/>
          <a:ln w="9525">
            <a:noFill/>
            <a:miter lim="800000"/>
            <a:headEnd/>
            <a:tailEnd/>
          </a:ln>
          <a:effectLst/>
        </p:spPr>
        <p:txBody>
          <a:bodyPr vert="horz" wrap="square" lIns="81960" tIns="40980" rIns="81960" bIns="40980" numCol="1" anchor="b" anchorCtr="0" compatLnSpc="1">
            <a:prstTxWarp prst="textNoShape">
              <a:avLst/>
            </a:prstTxWarp>
          </a:bodyPr>
          <a:lstStyle>
            <a:lvl1pPr algn="r" defTabSz="819722">
              <a:defRPr sz="1000">
                <a:latin typeface="Arial" charset="0"/>
                <a:cs typeface="+mn-cs"/>
              </a:defRPr>
            </a:lvl1pPr>
          </a:lstStyle>
          <a:p>
            <a:pPr>
              <a:defRPr/>
            </a:pPr>
            <a:fld id="{2ED16812-D205-45C1-A0B9-44B833F68C51}" type="slidenum">
              <a:rPr lang="en-US"/>
              <a:pPr>
                <a:defRPr/>
              </a:pPr>
              <a:t>‹#›</a:t>
            </a:fld>
            <a:endParaRPr lang="en-US"/>
          </a:p>
        </p:txBody>
      </p:sp>
    </p:spTree>
    <p:extLst>
      <p:ext uri="{BB962C8B-B14F-4D97-AF65-F5344CB8AC3E}">
        <p14:creationId xmlns:p14="http://schemas.microsoft.com/office/powerpoint/2010/main" val="3165957535"/>
      </p:ext>
    </p:extLst>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609121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a:prstGeom prst="rect">
            <a:avLst/>
          </a:prstGeom>
        </p:spPr>
      </p:sp>
      <p:sp>
        <p:nvSpPr>
          <p:cNvPr id="3" name="Notes Placeholder 2"/>
          <p:cNvSpPr>
            <a:spLocks noGrp="1"/>
          </p:cNvSpPr>
          <p:nvPr>
            <p:ph type="body" idx="1"/>
          </p:nvPr>
        </p:nvSpPr>
        <p:spPr>
          <a:xfrm>
            <a:off x="701040" y="4416442"/>
            <a:ext cx="5608320" cy="4183063"/>
          </a:xfrm>
          <a:prstGeom prst="rect">
            <a:avLst/>
          </a:prstGeom>
        </p:spPr>
        <p:txBody>
          <a:bodyPr/>
          <a:lstStyle/>
          <a:p>
            <a:endParaRPr lang="en-US"/>
          </a:p>
        </p:txBody>
      </p:sp>
      <p:sp>
        <p:nvSpPr>
          <p:cNvPr id="4" name="Footer Placeholder 3"/>
          <p:cNvSpPr>
            <a:spLocks noGrp="1"/>
          </p:cNvSpPr>
          <p:nvPr>
            <p:ph type="ftr" sz="quarter" idx="4"/>
          </p:nvPr>
        </p:nvSpPr>
        <p:spPr>
          <a:xfrm>
            <a:off x="4" y="8829682"/>
            <a:ext cx="3037840" cy="465139"/>
          </a:xfrm>
          <a:prstGeom prst="rect">
            <a:avLst/>
          </a:prstGeom>
        </p:spPr>
        <p:txBody>
          <a:bodyPr/>
          <a:lstStyle/>
          <a:p>
            <a:pPr>
              <a:defRPr/>
            </a:pPr>
            <a:endParaRPr lang="en-US">
              <a:solidFill>
                <a:srgbClr val="000000"/>
              </a:solidFill>
            </a:endParaRPr>
          </a:p>
        </p:txBody>
      </p:sp>
    </p:spTree>
    <p:extLst>
      <p:ext uri="{BB962C8B-B14F-4D97-AF65-F5344CB8AC3E}">
        <p14:creationId xmlns:p14="http://schemas.microsoft.com/office/powerpoint/2010/main" val="908809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Key Notes</a:t>
            </a:r>
            <a:r>
              <a:rPr lang="en-US" dirty="0"/>
              <a:t>:</a:t>
            </a:r>
          </a:p>
          <a:p>
            <a:pPr algn="l"/>
            <a:r>
              <a:rPr lang="en-US" sz="1200" b="0" i="0" u="none" strike="noStrike" baseline="0" dirty="0">
                <a:solidFill>
                  <a:schemeClr val="tx1"/>
                </a:solidFill>
                <a:latin typeface="+mn-lt"/>
              </a:rPr>
              <a:t>-</a:t>
            </a:r>
            <a:r>
              <a:rPr lang="en-US" sz="1800" b="0" i="0" u="none" strike="noStrike" baseline="0" dirty="0">
                <a:solidFill>
                  <a:srgbClr val="000000"/>
                </a:solidFill>
                <a:latin typeface="Arial" panose="020B0604020202020204" pitchFamily="34" charset="0"/>
              </a:rPr>
              <a:t>Authorized Travel Days (ATD) are either automatically determined by Defense Table of Official Distances (DTOD) or manually entered by the unit when processing the arrival.  </a:t>
            </a:r>
          </a:p>
          <a:p>
            <a:pPr algn="l"/>
            <a:endParaRPr lang="en-US" sz="1800" b="0" i="0" u="none" strike="noStrike" baseline="0" dirty="0">
              <a:solidFill>
                <a:srgbClr val="000000"/>
              </a:solidFill>
              <a:latin typeface="Arial" panose="020B0604020202020204" pitchFamily="34" charset="0"/>
            </a:endParaRPr>
          </a:p>
          <a:p>
            <a:pPr algn="l"/>
            <a:r>
              <a:rPr lang="en-US" sz="1800" b="0" i="0" u="none" strike="noStrike" baseline="0" dirty="0">
                <a:solidFill>
                  <a:srgbClr val="000000"/>
                </a:solidFill>
                <a:latin typeface="Arial" panose="020B0604020202020204" pitchFamily="34" charset="0"/>
              </a:rPr>
              <a:t>-In the above example, it appears as if the Service member will be charged 47 days, however, during the arrival process, the ATD will automatically calculate based on losing and gaining unit zip codes.  In the event the days need to be adjusted, the in-transit grid will allow the HR Pro to adjust, as necessary prior to processing the absence through DJMS.</a:t>
            </a:r>
          </a:p>
          <a:p>
            <a:pPr algn="l"/>
            <a:endParaRPr lang="en-US" sz="1800" b="0" i="0" u="none" strike="noStrike" baseline="0" dirty="0">
              <a:solidFill>
                <a:srgbClr val="000000"/>
              </a:solidFill>
              <a:latin typeface="Arial" panose="020B0604020202020204" pitchFamily="34" charset="0"/>
            </a:endParaRPr>
          </a:p>
          <a:p>
            <a:pPr algn="l"/>
            <a:r>
              <a:rPr lang="en-US" sz="1800" b="0" i="0" u="none" strike="noStrike" baseline="0" dirty="0">
                <a:solidFill>
                  <a:srgbClr val="000000"/>
                </a:solidFill>
                <a:latin typeface="Arial" panose="020B0604020202020204" pitchFamily="34" charset="0"/>
              </a:rPr>
              <a:t>-It is not necessary to annotate the ATD in the comments because it’s automatically calculated, but you may do so as shown in the above example.  It is optional.</a:t>
            </a:r>
          </a:p>
          <a:p>
            <a:pPr algn="l"/>
            <a:endParaRPr lang="en-US" sz="1800" b="0" i="0" u="none" strike="noStrike" baseline="0" dirty="0">
              <a:solidFill>
                <a:srgbClr val="000000"/>
              </a:solidFill>
              <a:latin typeface="Arial" panose="020B0604020202020204" pitchFamily="34" charset="0"/>
            </a:endParaRPr>
          </a:p>
          <a:p>
            <a:pPr algn="l"/>
            <a:r>
              <a:rPr lang="en-US" sz="1800" b="0" i="0" u="none" strike="noStrike" baseline="0" dirty="0">
                <a:solidFill>
                  <a:srgbClr val="000000"/>
                </a:solidFill>
                <a:latin typeface="Arial" panose="020B0604020202020204" pitchFamily="34" charset="0"/>
              </a:rPr>
              <a:t>-Absence may only require unit commander approval (pending unit SOP/policies</a:t>
            </a:r>
            <a:endParaRPr lang="en-US" dirty="0"/>
          </a:p>
        </p:txBody>
      </p:sp>
      <p:sp>
        <p:nvSpPr>
          <p:cNvPr id="4" name="Slide Number Placeholder 3"/>
          <p:cNvSpPr>
            <a:spLocks noGrp="1"/>
          </p:cNvSpPr>
          <p:nvPr>
            <p:ph type="sldNum" sz="quarter" idx="5"/>
          </p:nvPr>
        </p:nvSpPr>
        <p:spPr/>
        <p:txBody>
          <a:bodyPr/>
          <a:lstStyle/>
          <a:p>
            <a:fld id="{E48D3A6C-1DC4-8841-A69B-0F7F28750BB3}" type="slidenum">
              <a:rPr lang="en-US" smtClean="0"/>
              <a:t>20</a:t>
            </a:fld>
            <a:endParaRPr lang="en-US" dirty="0"/>
          </a:p>
        </p:txBody>
      </p:sp>
    </p:spTree>
    <p:extLst>
      <p:ext uri="{BB962C8B-B14F-4D97-AF65-F5344CB8AC3E}">
        <p14:creationId xmlns:p14="http://schemas.microsoft.com/office/powerpoint/2010/main" val="1402806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u="sng" dirty="0"/>
              <a:t>Key Notes</a:t>
            </a:r>
            <a:r>
              <a:rPr lang="en-US" dirty="0"/>
              <a:t>:</a:t>
            </a:r>
          </a:p>
          <a:p>
            <a:r>
              <a:rPr lang="en-US" dirty="0"/>
              <a:t> </a:t>
            </a:r>
          </a:p>
          <a:p>
            <a:r>
              <a:rPr lang="en-US" dirty="0"/>
              <a:t>**Reminder*** : </a:t>
            </a:r>
            <a:r>
              <a:rPr lang="en-US" sz="1200" b="0" i="0" u="none" strike="noStrike" baseline="0" dirty="0">
                <a:solidFill>
                  <a:srgbClr val="000000"/>
                </a:solidFill>
                <a:latin typeface="Arial" panose="020B0604020202020204" pitchFamily="34" charset="0"/>
              </a:rPr>
              <a:t>Authorized Travel Days (ATD) will be automatically determined by Defense Table of Official Distances (DTOD) or manually entered by the unit when processing the arrival.  The 37 chargeable days in the example above will adjust upon arrival to gaining unit.</a:t>
            </a:r>
          </a:p>
          <a:p>
            <a:endParaRPr lang="en-US" sz="1200" b="0" i="0" u="none" strike="noStrike" baseline="0" dirty="0">
              <a:solidFill>
                <a:srgbClr val="000000"/>
              </a:solidFill>
              <a:latin typeface="Arial" panose="020B0604020202020204" pitchFamily="34" charset="0"/>
            </a:endParaRPr>
          </a:p>
          <a:p>
            <a:r>
              <a:rPr lang="en-US" sz="1200" b="0" i="0" u="none" strike="noStrike" baseline="0" dirty="0">
                <a:solidFill>
                  <a:srgbClr val="000000"/>
                </a:solidFill>
                <a:latin typeface="Arial" panose="020B0604020202020204" pitchFamily="34" charset="0"/>
              </a:rPr>
              <a:t>-Absence may only require unit commander approval (pending unit SOP/policies</a:t>
            </a:r>
          </a:p>
        </p:txBody>
      </p:sp>
      <p:sp>
        <p:nvSpPr>
          <p:cNvPr id="4" name="Slide Number Placeholder 3"/>
          <p:cNvSpPr>
            <a:spLocks noGrp="1"/>
          </p:cNvSpPr>
          <p:nvPr>
            <p:ph type="sldNum" sz="quarter" idx="5"/>
          </p:nvPr>
        </p:nvSpPr>
        <p:spPr/>
        <p:txBody>
          <a:bodyPr/>
          <a:lstStyle/>
          <a:p>
            <a:fld id="{E48D3A6C-1DC4-8841-A69B-0F7F28750BB3}" type="slidenum">
              <a:rPr lang="en-US" smtClean="0"/>
              <a:t>22</a:t>
            </a:fld>
            <a:endParaRPr lang="en-US" dirty="0"/>
          </a:p>
        </p:txBody>
      </p:sp>
    </p:spTree>
    <p:extLst>
      <p:ext uri="{BB962C8B-B14F-4D97-AF65-F5344CB8AC3E}">
        <p14:creationId xmlns:p14="http://schemas.microsoft.com/office/powerpoint/2010/main" val="1899410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sng" dirty="0"/>
              <a:t>Key Notes:</a:t>
            </a:r>
          </a:p>
          <a:p>
            <a:endParaRPr lang="en-US" b="0" u="sng" dirty="0"/>
          </a:p>
          <a:p>
            <a:r>
              <a:rPr lang="en-US" b="0" u="none" dirty="0"/>
              <a:t>-Enter the House Hunting dates as shown above.</a:t>
            </a:r>
          </a:p>
          <a:p>
            <a:endParaRPr lang="en-US" b="0" u="none" dirty="0"/>
          </a:p>
          <a:p>
            <a:r>
              <a:rPr lang="en-US" b="0" u="none" dirty="0"/>
              <a:t>-House Hunting may be entered before or after the ‘Absence in conjunction with PCS’ period as long as the ‘Absence in conjunction with PCS’ has the entire absence period annotated as shown in the previous slide</a:t>
            </a:r>
          </a:p>
          <a:p>
            <a:endParaRPr lang="en-US" b="0" u="none" dirty="0"/>
          </a:p>
          <a:p>
            <a:r>
              <a:rPr lang="en-US" b="0" u="none" dirty="0"/>
              <a:t>-Ensure the proper approval authority signs the request for House Hunting. Recommend having Housing Hunting be signed prior to approving PCS Absence.</a:t>
            </a:r>
          </a:p>
        </p:txBody>
      </p:sp>
      <p:sp>
        <p:nvSpPr>
          <p:cNvPr id="4" name="Slide Number Placeholder 3"/>
          <p:cNvSpPr>
            <a:spLocks noGrp="1"/>
          </p:cNvSpPr>
          <p:nvPr>
            <p:ph type="sldNum" sz="quarter" idx="5"/>
          </p:nvPr>
        </p:nvSpPr>
        <p:spPr/>
        <p:txBody>
          <a:bodyPr/>
          <a:lstStyle/>
          <a:p>
            <a:fld id="{E48D3A6C-1DC4-8841-A69B-0F7F28750BB3}" type="slidenum">
              <a:rPr lang="en-US" smtClean="0"/>
              <a:t>23</a:t>
            </a:fld>
            <a:endParaRPr lang="en-US" dirty="0"/>
          </a:p>
        </p:txBody>
      </p:sp>
    </p:spTree>
    <p:extLst>
      <p:ext uri="{BB962C8B-B14F-4D97-AF65-F5344CB8AC3E}">
        <p14:creationId xmlns:p14="http://schemas.microsoft.com/office/powerpoint/2010/main" val="4162166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474922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189550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a:prstGeom prst="rect">
            <a:avLst/>
          </a:prstGeom>
        </p:spPr>
      </p:sp>
      <p:sp>
        <p:nvSpPr>
          <p:cNvPr id="3" name="Notes Placeholder 2"/>
          <p:cNvSpPr>
            <a:spLocks noGrp="1"/>
          </p:cNvSpPr>
          <p:nvPr>
            <p:ph type="body" idx="1"/>
          </p:nvPr>
        </p:nvSpPr>
        <p:spPr>
          <a:xfrm>
            <a:off x="701040" y="4416442"/>
            <a:ext cx="5608320" cy="4183063"/>
          </a:xfrm>
          <a:prstGeom prst="rect">
            <a:avLst/>
          </a:prstGeom>
        </p:spPr>
        <p:txBody>
          <a:bodyPr/>
          <a:lstStyle/>
          <a:p>
            <a:endParaRPr lang="en-US"/>
          </a:p>
        </p:txBody>
      </p:sp>
      <p:sp>
        <p:nvSpPr>
          <p:cNvPr id="4" name="Footer Placeholder 3"/>
          <p:cNvSpPr>
            <a:spLocks noGrp="1"/>
          </p:cNvSpPr>
          <p:nvPr>
            <p:ph type="ftr" sz="quarter" idx="4"/>
          </p:nvPr>
        </p:nvSpPr>
        <p:spPr>
          <a:xfrm>
            <a:off x="4" y="8829682"/>
            <a:ext cx="3037840" cy="465139"/>
          </a:xfrm>
          <a:prstGeom prst="rect">
            <a:avLst/>
          </a:prstGeom>
        </p:spPr>
        <p:txBody>
          <a:bodyPr/>
          <a:lstStyle/>
          <a:p>
            <a:pPr>
              <a:defRPr/>
            </a:pPr>
            <a:endParaRPr lang="en-US">
              <a:solidFill>
                <a:srgbClr val="000000"/>
              </a:solidFill>
            </a:endParaRPr>
          </a:p>
        </p:txBody>
      </p:sp>
    </p:spTree>
    <p:extLst>
      <p:ext uri="{BB962C8B-B14F-4D97-AF65-F5344CB8AC3E}">
        <p14:creationId xmlns:p14="http://schemas.microsoft.com/office/powerpoint/2010/main" val="741282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a:prstGeom prst="rect">
            <a:avLst/>
          </a:prstGeom>
        </p:spPr>
      </p:sp>
      <p:sp>
        <p:nvSpPr>
          <p:cNvPr id="3" name="Notes Placeholder 2"/>
          <p:cNvSpPr>
            <a:spLocks noGrp="1"/>
          </p:cNvSpPr>
          <p:nvPr>
            <p:ph type="body" idx="1"/>
          </p:nvPr>
        </p:nvSpPr>
        <p:spPr>
          <a:xfrm>
            <a:off x="701040" y="4416442"/>
            <a:ext cx="5608320" cy="4183063"/>
          </a:xfrm>
          <a:prstGeom prst="rect">
            <a:avLst/>
          </a:prstGeom>
        </p:spPr>
        <p:txBody>
          <a:bodyPr/>
          <a:lstStyle/>
          <a:p>
            <a:endParaRPr lang="en-US"/>
          </a:p>
        </p:txBody>
      </p:sp>
      <p:sp>
        <p:nvSpPr>
          <p:cNvPr id="4" name="Footer Placeholder 3"/>
          <p:cNvSpPr>
            <a:spLocks noGrp="1"/>
          </p:cNvSpPr>
          <p:nvPr>
            <p:ph type="ftr" sz="quarter" idx="4"/>
          </p:nvPr>
        </p:nvSpPr>
        <p:spPr>
          <a:xfrm>
            <a:off x="4" y="8829682"/>
            <a:ext cx="3037840" cy="465139"/>
          </a:xfrm>
          <a:prstGeom prst="rect">
            <a:avLst/>
          </a:prstGeom>
        </p:spPr>
        <p:txBody>
          <a:bodyPr/>
          <a:lstStyle/>
          <a:p>
            <a:pPr>
              <a:defRPr/>
            </a:pPr>
            <a:endParaRPr lang="en-US">
              <a:solidFill>
                <a:srgbClr val="000000"/>
              </a:solidFill>
            </a:endParaRPr>
          </a:p>
        </p:txBody>
      </p:sp>
    </p:spTree>
    <p:extLst>
      <p:ext uri="{BB962C8B-B14F-4D97-AF65-F5344CB8AC3E}">
        <p14:creationId xmlns:p14="http://schemas.microsoft.com/office/powerpoint/2010/main" val="2240160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a:prstGeom prst="rect">
            <a:avLst/>
          </a:prstGeom>
        </p:spPr>
      </p:sp>
      <p:sp>
        <p:nvSpPr>
          <p:cNvPr id="3" name="Notes Placeholder 2"/>
          <p:cNvSpPr>
            <a:spLocks noGrp="1"/>
          </p:cNvSpPr>
          <p:nvPr>
            <p:ph type="body" idx="1"/>
          </p:nvPr>
        </p:nvSpPr>
        <p:spPr>
          <a:xfrm>
            <a:off x="701040" y="4416442"/>
            <a:ext cx="5608320" cy="4183063"/>
          </a:xfrm>
          <a:prstGeom prst="rect">
            <a:avLst/>
          </a:prstGeom>
        </p:spPr>
        <p:txBody>
          <a:bodyPr/>
          <a:lstStyle/>
          <a:p>
            <a:endParaRPr lang="en-US"/>
          </a:p>
        </p:txBody>
      </p:sp>
      <p:sp>
        <p:nvSpPr>
          <p:cNvPr id="4" name="Footer Placeholder 3"/>
          <p:cNvSpPr>
            <a:spLocks noGrp="1"/>
          </p:cNvSpPr>
          <p:nvPr>
            <p:ph type="ftr" sz="quarter" idx="4"/>
          </p:nvPr>
        </p:nvSpPr>
        <p:spPr>
          <a:xfrm>
            <a:off x="4" y="8829682"/>
            <a:ext cx="3037840" cy="465139"/>
          </a:xfrm>
          <a:prstGeom prst="rect">
            <a:avLst/>
          </a:prstGeom>
        </p:spPr>
        <p:txBody>
          <a:bodyPr/>
          <a:lstStyle/>
          <a:p>
            <a:pPr>
              <a:defRPr/>
            </a:pPr>
            <a:endParaRPr lang="en-US">
              <a:solidFill>
                <a:srgbClr val="000000"/>
              </a:solidFill>
            </a:endParaRPr>
          </a:p>
        </p:txBody>
      </p:sp>
    </p:spTree>
    <p:extLst>
      <p:ext uri="{BB962C8B-B14F-4D97-AF65-F5344CB8AC3E}">
        <p14:creationId xmlns:p14="http://schemas.microsoft.com/office/powerpoint/2010/main" val="1015948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a:prstGeom prst="rect">
            <a:avLst/>
          </a:prstGeom>
        </p:spPr>
      </p:sp>
      <p:sp>
        <p:nvSpPr>
          <p:cNvPr id="3" name="Notes Placeholder 2"/>
          <p:cNvSpPr>
            <a:spLocks noGrp="1"/>
          </p:cNvSpPr>
          <p:nvPr>
            <p:ph type="body" idx="1"/>
          </p:nvPr>
        </p:nvSpPr>
        <p:spPr>
          <a:xfrm>
            <a:off x="701040" y="4416442"/>
            <a:ext cx="5608320" cy="4183063"/>
          </a:xfrm>
          <a:prstGeom prst="rect">
            <a:avLst/>
          </a:prstGeom>
        </p:spPr>
        <p:txBody>
          <a:bodyPr/>
          <a:lstStyle/>
          <a:p>
            <a:endParaRPr lang="en-US"/>
          </a:p>
        </p:txBody>
      </p:sp>
      <p:sp>
        <p:nvSpPr>
          <p:cNvPr id="4" name="Footer Placeholder 3"/>
          <p:cNvSpPr>
            <a:spLocks noGrp="1"/>
          </p:cNvSpPr>
          <p:nvPr>
            <p:ph type="ftr" sz="quarter" idx="4"/>
          </p:nvPr>
        </p:nvSpPr>
        <p:spPr>
          <a:xfrm>
            <a:off x="4" y="8829682"/>
            <a:ext cx="3037840" cy="465139"/>
          </a:xfrm>
          <a:prstGeom prst="rect">
            <a:avLst/>
          </a:prstGeom>
        </p:spPr>
        <p:txBody>
          <a:bodyPr/>
          <a:lstStyle/>
          <a:p>
            <a:pPr>
              <a:defRPr/>
            </a:pPr>
            <a:endParaRPr lang="en-US">
              <a:solidFill>
                <a:srgbClr val="000000"/>
              </a:solidFill>
            </a:endParaRPr>
          </a:p>
        </p:txBody>
      </p:sp>
    </p:spTree>
    <p:extLst>
      <p:ext uri="{BB962C8B-B14F-4D97-AF65-F5344CB8AC3E}">
        <p14:creationId xmlns:p14="http://schemas.microsoft.com/office/powerpoint/2010/main" val="3331078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6A8475-63DD-4ADF-8F0C-053A1CEC4530}" type="slidenum">
              <a:rPr lang="en-US" altLang="en-US" smtClean="0"/>
              <a:pPr>
                <a:defRPr/>
              </a:pPr>
              <a:t>2</a:t>
            </a:fld>
            <a:endParaRPr lang="en-US" altLang="en-US"/>
          </a:p>
        </p:txBody>
      </p:sp>
    </p:spTree>
    <p:extLst>
      <p:ext uri="{BB962C8B-B14F-4D97-AF65-F5344CB8AC3E}">
        <p14:creationId xmlns:p14="http://schemas.microsoft.com/office/powerpoint/2010/main" val="2251538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a:prstGeom prst="rect">
            <a:avLst/>
          </a:prstGeom>
        </p:spPr>
      </p:sp>
      <p:sp>
        <p:nvSpPr>
          <p:cNvPr id="3" name="Notes Placeholder 2"/>
          <p:cNvSpPr>
            <a:spLocks noGrp="1"/>
          </p:cNvSpPr>
          <p:nvPr>
            <p:ph type="body" idx="1"/>
          </p:nvPr>
        </p:nvSpPr>
        <p:spPr>
          <a:xfrm>
            <a:off x="701040" y="4416442"/>
            <a:ext cx="5608320" cy="4183063"/>
          </a:xfrm>
          <a:prstGeom prst="rect">
            <a:avLst/>
          </a:prstGeom>
        </p:spPr>
        <p:txBody>
          <a:bodyPr/>
          <a:lstStyle/>
          <a:p>
            <a:endParaRPr lang="en-US"/>
          </a:p>
        </p:txBody>
      </p:sp>
      <p:sp>
        <p:nvSpPr>
          <p:cNvPr id="4" name="Footer Placeholder 3"/>
          <p:cNvSpPr>
            <a:spLocks noGrp="1"/>
          </p:cNvSpPr>
          <p:nvPr>
            <p:ph type="ftr" sz="quarter" idx="4"/>
          </p:nvPr>
        </p:nvSpPr>
        <p:spPr>
          <a:xfrm>
            <a:off x="4" y="8829682"/>
            <a:ext cx="3037840" cy="465139"/>
          </a:xfrm>
          <a:prstGeom prst="rect">
            <a:avLst/>
          </a:prstGeom>
        </p:spPr>
        <p:txBody>
          <a:bodyPr/>
          <a:lstStyle/>
          <a:p>
            <a:pPr>
              <a:defRPr/>
            </a:pPr>
            <a:endParaRPr lang="en-US">
              <a:solidFill>
                <a:srgbClr val="000000"/>
              </a:solidFill>
            </a:endParaRPr>
          </a:p>
        </p:txBody>
      </p:sp>
    </p:spTree>
    <p:extLst>
      <p:ext uri="{BB962C8B-B14F-4D97-AF65-F5344CB8AC3E}">
        <p14:creationId xmlns:p14="http://schemas.microsoft.com/office/powerpoint/2010/main" val="323336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a:prstGeom prst="rect">
            <a:avLst/>
          </a:prstGeom>
        </p:spPr>
      </p:sp>
      <p:sp>
        <p:nvSpPr>
          <p:cNvPr id="3" name="Notes Placeholder 2"/>
          <p:cNvSpPr>
            <a:spLocks noGrp="1"/>
          </p:cNvSpPr>
          <p:nvPr>
            <p:ph type="body" idx="1"/>
          </p:nvPr>
        </p:nvSpPr>
        <p:spPr>
          <a:xfrm>
            <a:off x="701040" y="4416442"/>
            <a:ext cx="5608320" cy="4183063"/>
          </a:xfrm>
          <a:prstGeom prst="rect">
            <a:avLst/>
          </a:prstGeom>
        </p:spPr>
        <p:txBody>
          <a:bodyPr/>
          <a:lstStyle/>
          <a:p>
            <a:endParaRPr lang="en-US"/>
          </a:p>
        </p:txBody>
      </p:sp>
      <p:sp>
        <p:nvSpPr>
          <p:cNvPr id="4" name="Footer Placeholder 3"/>
          <p:cNvSpPr>
            <a:spLocks noGrp="1"/>
          </p:cNvSpPr>
          <p:nvPr>
            <p:ph type="ftr" sz="quarter" idx="4"/>
          </p:nvPr>
        </p:nvSpPr>
        <p:spPr>
          <a:xfrm>
            <a:off x="4" y="8829682"/>
            <a:ext cx="3037840" cy="465139"/>
          </a:xfrm>
          <a:prstGeom prst="rect">
            <a:avLst/>
          </a:prstGeom>
        </p:spPr>
        <p:txBody>
          <a:bodyPr/>
          <a:lstStyle/>
          <a:p>
            <a:pPr>
              <a:defRPr/>
            </a:pPr>
            <a:endParaRPr lang="en-US">
              <a:solidFill>
                <a:srgbClr val="000000"/>
              </a:solidFill>
            </a:endParaRPr>
          </a:p>
        </p:txBody>
      </p:sp>
    </p:spTree>
    <p:extLst>
      <p:ext uri="{BB962C8B-B14F-4D97-AF65-F5344CB8AC3E}">
        <p14:creationId xmlns:p14="http://schemas.microsoft.com/office/powerpoint/2010/main" val="1226479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a:prstGeom prst="rect">
            <a:avLst/>
          </a:prstGeom>
        </p:spPr>
      </p:sp>
      <p:sp>
        <p:nvSpPr>
          <p:cNvPr id="3" name="Notes Placeholder 2"/>
          <p:cNvSpPr>
            <a:spLocks noGrp="1"/>
          </p:cNvSpPr>
          <p:nvPr>
            <p:ph type="body" idx="1"/>
          </p:nvPr>
        </p:nvSpPr>
        <p:spPr>
          <a:xfrm>
            <a:off x="701040" y="4416442"/>
            <a:ext cx="5608320" cy="4183063"/>
          </a:xfrm>
          <a:prstGeom prst="rect">
            <a:avLst/>
          </a:prstGeom>
        </p:spPr>
        <p:txBody>
          <a:bodyPr/>
          <a:lstStyle/>
          <a:p>
            <a:endParaRPr lang="en-US"/>
          </a:p>
        </p:txBody>
      </p:sp>
      <p:sp>
        <p:nvSpPr>
          <p:cNvPr id="4" name="Footer Placeholder 3"/>
          <p:cNvSpPr>
            <a:spLocks noGrp="1"/>
          </p:cNvSpPr>
          <p:nvPr>
            <p:ph type="ftr" sz="quarter" idx="4"/>
          </p:nvPr>
        </p:nvSpPr>
        <p:spPr>
          <a:xfrm>
            <a:off x="4" y="8829682"/>
            <a:ext cx="3037840" cy="465139"/>
          </a:xfrm>
          <a:prstGeom prst="rect">
            <a:avLst/>
          </a:prstGeom>
        </p:spPr>
        <p:txBody>
          <a:bodyPr/>
          <a:lstStyle/>
          <a:p>
            <a:pPr>
              <a:defRPr/>
            </a:pPr>
            <a:endParaRPr lang="en-US">
              <a:solidFill>
                <a:srgbClr val="000000"/>
              </a:solidFill>
            </a:endParaRPr>
          </a:p>
        </p:txBody>
      </p:sp>
    </p:spTree>
    <p:extLst>
      <p:ext uri="{BB962C8B-B14F-4D97-AF65-F5344CB8AC3E}">
        <p14:creationId xmlns:p14="http://schemas.microsoft.com/office/powerpoint/2010/main" val="566793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a:prstGeom prst="rect">
            <a:avLst/>
          </a:prstGeom>
        </p:spPr>
      </p:sp>
      <p:sp>
        <p:nvSpPr>
          <p:cNvPr id="3" name="Notes Placeholder 2"/>
          <p:cNvSpPr>
            <a:spLocks noGrp="1"/>
          </p:cNvSpPr>
          <p:nvPr>
            <p:ph type="body" idx="1"/>
          </p:nvPr>
        </p:nvSpPr>
        <p:spPr>
          <a:xfrm>
            <a:off x="701040" y="4416442"/>
            <a:ext cx="5608320" cy="4183063"/>
          </a:xfrm>
          <a:prstGeom prst="rect">
            <a:avLst/>
          </a:prstGeom>
        </p:spPr>
        <p:txBody>
          <a:bodyPr/>
          <a:lstStyle/>
          <a:p>
            <a:endParaRPr lang="en-US"/>
          </a:p>
        </p:txBody>
      </p:sp>
      <p:sp>
        <p:nvSpPr>
          <p:cNvPr id="4" name="Footer Placeholder 3"/>
          <p:cNvSpPr>
            <a:spLocks noGrp="1"/>
          </p:cNvSpPr>
          <p:nvPr>
            <p:ph type="ftr" sz="quarter" idx="4"/>
          </p:nvPr>
        </p:nvSpPr>
        <p:spPr>
          <a:xfrm>
            <a:off x="4" y="8829682"/>
            <a:ext cx="3037840" cy="465139"/>
          </a:xfrm>
          <a:prstGeom prst="rect">
            <a:avLst/>
          </a:prstGeom>
        </p:spPr>
        <p:txBody>
          <a:bodyPr/>
          <a:lstStyle/>
          <a:p>
            <a:pPr>
              <a:defRPr/>
            </a:pPr>
            <a:endParaRPr lang="en-US">
              <a:solidFill>
                <a:srgbClr val="000000"/>
              </a:solidFill>
            </a:endParaRPr>
          </a:p>
        </p:txBody>
      </p:sp>
    </p:spTree>
    <p:extLst>
      <p:ext uri="{BB962C8B-B14F-4D97-AF65-F5344CB8AC3E}">
        <p14:creationId xmlns:p14="http://schemas.microsoft.com/office/powerpoint/2010/main" val="9881175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a:prstGeom prst="rect">
            <a:avLst/>
          </a:prstGeom>
        </p:spPr>
      </p:sp>
      <p:sp>
        <p:nvSpPr>
          <p:cNvPr id="3" name="Notes Placeholder 2"/>
          <p:cNvSpPr>
            <a:spLocks noGrp="1"/>
          </p:cNvSpPr>
          <p:nvPr>
            <p:ph type="body" idx="1"/>
          </p:nvPr>
        </p:nvSpPr>
        <p:spPr>
          <a:xfrm>
            <a:off x="701040" y="4416442"/>
            <a:ext cx="5608320" cy="4183063"/>
          </a:xfrm>
          <a:prstGeom prst="rect">
            <a:avLst/>
          </a:prstGeom>
        </p:spPr>
        <p:txBody>
          <a:bodyPr/>
          <a:lstStyle/>
          <a:p>
            <a:endParaRPr lang="en-US"/>
          </a:p>
        </p:txBody>
      </p:sp>
      <p:sp>
        <p:nvSpPr>
          <p:cNvPr id="4" name="Footer Placeholder 3"/>
          <p:cNvSpPr>
            <a:spLocks noGrp="1"/>
          </p:cNvSpPr>
          <p:nvPr>
            <p:ph type="ftr" sz="quarter" idx="4"/>
          </p:nvPr>
        </p:nvSpPr>
        <p:spPr>
          <a:xfrm>
            <a:off x="4" y="8829682"/>
            <a:ext cx="3037840" cy="465139"/>
          </a:xfrm>
          <a:prstGeom prst="rect">
            <a:avLst/>
          </a:prstGeom>
        </p:spPr>
        <p:txBody>
          <a:bodyPr/>
          <a:lstStyle/>
          <a:p>
            <a:pPr>
              <a:defRPr/>
            </a:pPr>
            <a:endParaRPr lang="en-US">
              <a:solidFill>
                <a:srgbClr val="000000"/>
              </a:solidFill>
            </a:endParaRPr>
          </a:p>
        </p:txBody>
      </p:sp>
    </p:spTree>
    <p:extLst>
      <p:ext uri="{BB962C8B-B14F-4D97-AF65-F5344CB8AC3E}">
        <p14:creationId xmlns:p14="http://schemas.microsoft.com/office/powerpoint/2010/main" val="2274674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a:prstGeom prst="rect">
            <a:avLst/>
          </a:prstGeom>
        </p:spPr>
      </p:sp>
      <p:sp>
        <p:nvSpPr>
          <p:cNvPr id="3" name="Notes Placeholder 2"/>
          <p:cNvSpPr>
            <a:spLocks noGrp="1"/>
          </p:cNvSpPr>
          <p:nvPr>
            <p:ph type="body" idx="1"/>
          </p:nvPr>
        </p:nvSpPr>
        <p:spPr>
          <a:xfrm>
            <a:off x="701040" y="4416442"/>
            <a:ext cx="5608320" cy="4183063"/>
          </a:xfrm>
          <a:prstGeom prst="rect">
            <a:avLst/>
          </a:prstGeom>
        </p:spPr>
        <p:txBody>
          <a:bodyPr/>
          <a:lstStyle/>
          <a:p>
            <a:endParaRPr lang="en-US"/>
          </a:p>
        </p:txBody>
      </p:sp>
      <p:sp>
        <p:nvSpPr>
          <p:cNvPr id="4" name="Footer Placeholder 3"/>
          <p:cNvSpPr>
            <a:spLocks noGrp="1"/>
          </p:cNvSpPr>
          <p:nvPr>
            <p:ph type="ftr" sz="quarter" idx="4"/>
          </p:nvPr>
        </p:nvSpPr>
        <p:spPr>
          <a:xfrm>
            <a:off x="4" y="8829682"/>
            <a:ext cx="3037840" cy="465139"/>
          </a:xfrm>
          <a:prstGeom prst="rect">
            <a:avLst/>
          </a:prstGeom>
        </p:spPr>
        <p:txBody>
          <a:bodyPr/>
          <a:lstStyle/>
          <a:p>
            <a:pPr>
              <a:defRPr/>
            </a:pPr>
            <a:endParaRPr lang="en-US">
              <a:solidFill>
                <a:srgbClr val="000000"/>
              </a:solidFill>
            </a:endParaRPr>
          </a:p>
        </p:txBody>
      </p:sp>
    </p:spTree>
    <p:extLst>
      <p:ext uri="{BB962C8B-B14F-4D97-AF65-F5344CB8AC3E}">
        <p14:creationId xmlns:p14="http://schemas.microsoft.com/office/powerpoint/2010/main" val="1847698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a:prstGeom prst="rect">
            <a:avLst/>
          </a:prstGeom>
        </p:spPr>
      </p:sp>
      <p:sp>
        <p:nvSpPr>
          <p:cNvPr id="3" name="Notes Placeholder 2"/>
          <p:cNvSpPr>
            <a:spLocks noGrp="1"/>
          </p:cNvSpPr>
          <p:nvPr>
            <p:ph type="body" idx="1"/>
          </p:nvPr>
        </p:nvSpPr>
        <p:spPr>
          <a:xfrm>
            <a:off x="701040" y="4416442"/>
            <a:ext cx="5608320" cy="4183063"/>
          </a:xfrm>
          <a:prstGeom prst="rect">
            <a:avLst/>
          </a:prstGeom>
        </p:spPr>
        <p:txBody>
          <a:bodyPr/>
          <a:lstStyle/>
          <a:p>
            <a:endParaRPr lang="en-US"/>
          </a:p>
        </p:txBody>
      </p:sp>
      <p:sp>
        <p:nvSpPr>
          <p:cNvPr id="4" name="Footer Placeholder 3"/>
          <p:cNvSpPr>
            <a:spLocks noGrp="1"/>
          </p:cNvSpPr>
          <p:nvPr>
            <p:ph type="ftr" sz="quarter" idx="4"/>
          </p:nvPr>
        </p:nvSpPr>
        <p:spPr>
          <a:xfrm>
            <a:off x="4" y="8829682"/>
            <a:ext cx="3037840" cy="465139"/>
          </a:xfrm>
          <a:prstGeom prst="rect">
            <a:avLst/>
          </a:prstGeom>
        </p:spPr>
        <p:txBody>
          <a:bodyPr/>
          <a:lstStyle/>
          <a:p>
            <a:pPr>
              <a:defRPr/>
            </a:pPr>
            <a:endParaRPr lang="en-US">
              <a:solidFill>
                <a:srgbClr val="000000"/>
              </a:solidFill>
            </a:endParaRPr>
          </a:p>
        </p:txBody>
      </p:sp>
    </p:spTree>
    <p:extLst>
      <p:ext uri="{BB962C8B-B14F-4D97-AF65-F5344CB8AC3E}">
        <p14:creationId xmlns:p14="http://schemas.microsoft.com/office/powerpoint/2010/main" val="42462632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a:prstGeom prst="rect">
            <a:avLst/>
          </a:prstGeom>
        </p:spPr>
      </p:sp>
      <p:sp>
        <p:nvSpPr>
          <p:cNvPr id="3" name="Notes Placeholder 2"/>
          <p:cNvSpPr>
            <a:spLocks noGrp="1"/>
          </p:cNvSpPr>
          <p:nvPr>
            <p:ph type="body" idx="1"/>
          </p:nvPr>
        </p:nvSpPr>
        <p:spPr>
          <a:xfrm>
            <a:off x="701040" y="4416442"/>
            <a:ext cx="5608320" cy="4183063"/>
          </a:xfrm>
          <a:prstGeom prst="rect">
            <a:avLst/>
          </a:prstGeom>
        </p:spPr>
        <p:txBody>
          <a:bodyPr/>
          <a:lstStyle/>
          <a:p>
            <a:endParaRPr lang="en-US"/>
          </a:p>
        </p:txBody>
      </p:sp>
      <p:sp>
        <p:nvSpPr>
          <p:cNvPr id="4" name="Footer Placeholder 3"/>
          <p:cNvSpPr>
            <a:spLocks noGrp="1"/>
          </p:cNvSpPr>
          <p:nvPr>
            <p:ph type="ftr" sz="quarter" idx="4"/>
          </p:nvPr>
        </p:nvSpPr>
        <p:spPr>
          <a:xfrm>
            <a:off x="4" y="8829682"/>
            <a:ext cx="3037840" cy="465139"/>
          </a:xfrm>
          <a:prstGeom prst="rect">
            <a:avLst/>
          </a:prstGeom>
        </p:spPr>
        <p:txBody>
          <a:bodyPr/>
          <a:lstStyle/>
          <a:p>
            <a:pPr>
              <a:defRPr/>
            </a:pPr>
            <a:endParaRPr lang="en-US">
              <a:solidFill>
                <a:srgbClr val="000000"/>
              </a:solidFill>
            </a:endParaRPr>
          </a:p>
        </p:txBody>
      </p:sp>
    </p:spTree>
    <p:extLst>
      <p:ext uri="{BB962C8B-B14F-4D97-AF65-F5344CB8AC3E}">
        <p14:creationId xmlns:p14="http://schemas.microsoft.com/office/powerpoint/2010/main" val="3050747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88287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678866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0841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a:prstGeom prst="rect">
            <a:avLst/>
          </a:prstGeom>
        </p:spPr>
      </p:sp>
      <p:sp>
        <p:nvSpPr>
          <p:cNvPr id="3" name="Notes Placeholder 2"/>
          <p:cNvSpPr>
            <a:spLocks noGrp="1"/>
          </p:cNvSpPr>
          <p:nvPr>
            <p:ph type="body" idx="1"/>
          </p:nvPr>
        </p:nvSpPr>
        <p:spPr>
          <a:xfrm>
            <a:off x="701040" y="4416442"/>
            <a:ext cx="5608320" cy="4183063"/>
          </a:xfrm>
          <a:prstGeom prst="rect">
            <a:avLst/>
          </a:prstGeom>
        </p:spPr>
        <p:txBody>
          <a:bodyPr/>
          <a:lstStyle/>
          <a:p>
            <a:endParaRPr lang="en-US"/>
          </a:p>
        </p:txBody>
      </p:sp>
      <p:sp>
        <p:nvSpPr>
          <p:cNvPr id="4" name="Footer Placeholder 3"/>
          <p:cNvSpPr>
            <a:spLocks noGrp="1"/>
          </p:cNvSpPr>
          <p:nvPr>
            <p:ph type="ftr" sz="quarter" idx="4"/>
          </p:nvPr>
        </p:nvSpPr>
        <p:spPr>
          <a:xfrm>
            <a:off x="4" y="8829682"/>
            <a:ext cx="3037840" cy="465139"/>
          </a:xfrm>
          <a:prstGeom prst="rect">
            <a:avLst/>
          </a:prstGeom>
        </p:spPr>
        <p:txBody>
          <a:bodyPr/>
          <a:lstStyle/>
          <a:p>
            <a:pPr>
              <a:defRPr/>
            </a:pPr>
            <a:endParaRPr lang="en-US">
              <a:solidFill>
                <a:srgbClr val="000000"/>
              </a:solidFill>
            </a:endParaRPr>
          </a:p>
        </p:txBody>
      </p:sp>
    </p:spTree>
    <p:extLst>
      <p:ext uri="{BB962C8B-B14F-4D97-AF65-F5344CB8AC3E}">
        <p14:creationId xmlns:p14="http://schemas.microsoft.com/office/powerpoint/2010/main" val="3583565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527897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a:prstGeom prst="rect">
            <a:avLst/>
          </a:prstGeom>
        </p:spPr>
      </p:sp>
      <p:sp>
        <p:nvSpPr>
          <p:cNvPr id="3" name="Notes Placeholder 2"/>
          <p:cNvSpPr>
            <a:spLocks noGrp="1"/>
          </p:cNvSpPr>
          <p:nvPr>
            <p:ph type="body" idx="1"/>
          </p:nvPr>
        </p:nvSpPr>
        <p:spPr>
          <a:xfrm>
            <a:off x="701040" y="4416442"/>
            <a:ext cx="5608320" cy="4183063"/>
          </a:xfrm>
          <a:prstGeom prst="rect">
            <a:avLst/>
          </a:prstGeom>
        </p:spPr>
        <p:txBody>
          <a:bodyPr/>
          <a:lstStyle/>
          <a:p>
            <a:endParaRPr lang="en-US"/>
          </a:p>
        </p:txBody>
      </p:sp>
      <p:sp>
        <p:nvSpPr>
          <p:cNvPr id="4" name="Footer Placeholder 3"/>
          <p:cNvSpPr>
            <a:spLocks noGrp="1"/>
          </p:cNvSpPr>
          <p:nvPr>
            <p:ph type="ftr" sz="quarter" idx="4"/>
          </p:nvPr>
        </p:nvSpPr>
        <p:spPr>
          <a:xfrm>
            <a:off x="4" y="8829682"/>
            <a:ext cx="3037840" cy="465139"/>
          </a:xfrm>
          <a:prstGeom prst="rect">
            <a:avLst/>
          </a:prstGeom>
        </p:spPr>
        <p:txBody>
          <a:bodyPr/>
          <a:lstStyle/>
          <a:p>
            <a:pPr>
              <a:defRPr/>
            </a:pPr>
            <a:endParaRPr lang="en-US">
              <a:solidFill>
                <a:srgbClr val="000000"/>
              </a:solidFill>
            </a:endParaRPr>
          </a:p>
        </p:txBody>
      </p:sp>
    </p:spTree>
    <p:extLst>
      <p:ext uri="{BB962C8B-B14F-4D97-AF65-F5344CB8AC3E}">
        <p14:creationId xmlns:p14="http://schemas.microsoft.com/office/powerpoint/2010/main" val="2480000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a:prstGeom prst="rect">
            <a:avLst/>
          </a:prstGeom>
        </p:spPr>
      </p:sp>
      <p:sp>
        <p:nvSpPr>
          <p:cNvPr id="3" name="Notes Placeholder 2"/>
          <p:cNvSpPr>
            <a:spLocks noGrp="1"/>
          </p:cNvSpPr>
          <p:nvPr>
            <p:ph type="body" idx="1"/>
          </p:nvPr>
        </p:nvSpPr>
        <p:spPr>
          <a:xfrm>
            <a:off x="701040" y="4416442"/>
            <a:ext cx="5608320" cy="4183063"/>
          </a:xfrm>
          <a:prstGeom prst="rect">
            <a:avLst/>
          </a:prstGeom>
        </p:spPr>
        <p:txBody>
          <a:bodyPr/>
          <a:lstStyle/>
          <a:p>
            <a:endParaRPr lang="en-US"/>
          </a:p>
        </p:txBody>
      </p:sp>
      <p:sp>
        <p:nvSpPr>
          <p:cNvPr id="4" name="Footer Placeholder 3"/>
          <p:cNvSpPr>
            <a:spLocks noGrp="1"/>
          </p:cNvSpPr>
          <p:nvPr>
            <p:ph type="ftr" sz="quarter" idx="4"/>
          </p:nvPr>
        </p:nvSpPr>
        <p:spPr>
          <a:xfrm>
            <a:off x="4" y="8829682"/>
            <a:ext cx="3037840" cy="465139"/>
          </a:xfrm>
          <a:prstGeom prst="rect">
            <a:avLst/>
          </a:prstGeom>
        </p:spPr>
        <p:txBody>
          <a:bodyPr/>
          <a:lstStyle/>
          <a:p>
            <a:pPr>
              <a:defRPr/>
            </a:pPr>
            <a:endParaRPr lang="en-US">
              <a:solidFill>
                <a:srgbClr val="000000"/>
              </a:solidFill>
            </a:endParaRPr>
          </a:p>
        </p:txBody>
      </p:sp>
    </p:spTree>
    <p:extLst>
      <p:ext uri="{BB962C8B-B14F-4D97-AF65-F5344CB8AC3E}">
        <p14:creationId xmlns:p14="http://schemas.microsoft.com/office/powerpoint/2010/main" val="2471313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normAutofit/>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normAutofit/>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7" name="Slide Number Placeholder 6"/>
          <p:cNvSpPr>
            <a:spLocks noGrp="1" noChangeArrowheads="1"/>
          </p:cNvSpPr>
          <p:nvPr>
            <p:ph type="sldNum" sz="quarter" idx="4"/>
          </p:nvPr>
        </p:nvSpPr>
        <p:spPr bwMode="auto">
          <a:xfrm>
            <a:off x="7010400" y="661035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cs typeface="+mn-cs"/>
              </a:defRPr>
            </a:lvl1pPr>
          </a:lstStyle>
          <a:p>
            <a:pPr>
              <a:defRPr/>
            </a:pPr>
            <a:fld id="{AB43B251-5EF7-467D-9142-CBFA393D9068}" type="slidenum">
              <a:rPr lang="en-US"/>
              <a:pPr>
                <a:defRPr/>
              </a:pPr>
              <a:t>‹#›</a:t>
            </a:fld>
            <a:endParaRPr lang="en-US"/>
          </a:p>
        </p:txBody>
      </p:sp>
      <p:sp>
        <p:nvSpPr>
          <p:cNvPr id="8" name="Date Placeholder 3"/>
          <p:cNvSpPr>
            <a:spLocks noGrp="1" noChangeArrowheads="1"/>
          </p:cNvSpPr>
          <p:nvPr>
            <p:ph type="dt" sz="half" idx="2"/>
          </p:nvPr>
        </p:nvSpPr>
        <p:spPr>
          <a:xfrm>
            <a:off x="0" y="6610350"/>
            <a:ext cx="2133600" cy="247650"/>
          </a:xfrm>
          <a:prstGeom prst="rect">
            <a:avLst/>
          </a:prstGeom>
        </p:spPr>
        <p:txBody>
          <a:bodyPr/>
          <a:lstStyle>
            <a:lvl1pPr>
              <a:defRPr sz="1000">
                <a:latin typeface="Arial" charset="0"/>
                <a:cs typeface="+mn-cs"/>
              </a:defRPr>
            </a:lvl1pPr>
          </a:lstStyle>
          <a:p>
            <a:pPr>
              <a:defRPr/>
            </a:pPr>
            <a:fld id="{9C5849E7-1075-4260-BE6D-2825C050F87D}" type="datetime1">
              <a:rPr lang="en-US" smtClean="0"/>
              <a:t>4/21/2023</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5800" y="0"/>
            <a:ext cx="4648200" cy="609600"/>
          </a:xfrm>
          <a:prstGeom prst="rect">
            <a:avLst/>
          </a:prstGeom>
        </p:spPr>
        <p:txBody>
          <a:bodyPr anchor="ctr">
            <a:noAutofit/>
          </a:bodyPr>
          <a:lstStyle>
            <a:lvl1pPr>
              <a:defRPr sz="2400">
                <a:solidFill>
                  <a:schemeClr val="bg1"/>
                </a:solidFill>
              </a:defRPr>
            </a:lvl1pPr>
          </a:lstStyle>
          <a:p>
            <a:r>
              <a:rPr lang="en-US"/>
              <a:t>Click to edit Master title style</a:t>
            </a:r>
          </a:p>
        </p:txBody>
      </p:sp>
      <p:sp>
        <p:nvSpPr>
          <p:cNvPr id="3" name="Content Placeholder 2"/>
          <p:cNvSpPr>
            <a:spLocks noGrp="1"/>
          </p:cNvSpPr>
          <p:nvPr>
            <p:ph idx="1"/>
          </p:nvPr>
        </p:nvSpPr>
        <p:spPr>
          <a:xfrm>
            <a:off x="457200" y="1066801"/>
            <a:ext cx="8229600" cy="5543549"/>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4"/>
          </p:nvPr>
        </p:nvSpPr>
        <p:spPr bwMode="auto">
          <a:xfrm>
            <a:off x="7010400" y="661035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cs typeface="+mn-cs"/>
              </a:defRPr>
            </a:lvl1pPr>
          </a:lstStyle>
          <a:p>
            <a:pPr>
              <a:defRPr/>
            </a:pPr>
            <a:fld id="{AB43B251-5EF7-467D-9142-CBFA393D9068}" type="slidenum">
              <a:rPr lang="en-US"/>
              <a:pPr>
                <a:defRPr/>
              </a:pPr>
              <a:t>‹#›</a:t>
            </a:fld>
            <a:endParaRPr lang="en-US"/>
          </a:p>
        </p:txBody>
      </p:sp>
      <p:sp>
        <p:nvSpPr>
          <p:cNvPr id="7" name="Date Placeholder 3"/>
          <p:cNvSpPr>
            <a:spLocks noGrp="1" noChangeArrowheads="1"/>
          </p:cNvSpPr>
          <p:nvPr>
            <p:ph type="dt" sz="half" idx="2"/>
          </p:nvPr>
        </p:nvSpPr>
        <p:spPr>
          <a:xfrm>
            <a:off x="0" y="6610350"/>
            <a:ext cx="2133600" cy="247650"/>
          </a:xfrm>
          <a:prstGeom prst="rect">
            <a:avLst/>
          </a:prstGeom>
        </p:spPr>
        <p:txBody>
          <a:bodyPr/>
          <a:lstStyle>
            <a:lvl1pPr>
              <a:defRPr sz="1000">
                <a:latin typeface="Arial" charset="0"/>
                <a:cs typeface="+mn-cs"/>
              </a:defRPr>
            </a:lvl1pPr>
          </a:lstStyle>
          <a:p>
            <a:pPr>
              <a:defRPr/>
            </a:pPr>
            <a:fld id="{11A7A2C2-BBB0-45B3-B544-5936ED9FBA98}" type="datetime1">
              <a:rPr lang="en-US" smtClean="0"/>
              <a:t>4/21/2023</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95800" y="7315"/>
            <a:ext cx="4648199" cy="602285"/>
          </a:xfrm>
          <a:prstGeom prst="rect">
            <a:avLst/>
          </a:prstGeom>
        </p:spPr>
        <p:txBody>
          <a:bodyPr anchor="ctr">
            <a:normAutofit/>
          </a:bodyPr>
          <a:lstStyle>
            <a:lvl1pPr>
              <a:defRPr sz="2400">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6"/>
          <p:cNvSpPr>
            <a:spLocks noGrp="1" noChangeArrowheads="1"/>
          </p:cNvSpPr>
          <p:nvPr>
            <p:ph type="sldNum" sz="quarter" idx="4"/>
          </p:nvPr>
        </p:nvSpPr>
        <p:spPr bwMode="auto">
          <a:xfrm>
            <a:off x="7010400" y="661035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cs typeface="+mn-cs"/>
              </a:defRPr>
            </a:lvl1pPr>
          </a:lstStyle>
          <a:p>
            <a:pPr>
              <a:defRPr/>
            </a:pPr>
            <a:fld id="{AB43B251-5EF7-467D-9142-CBFA393D9068}" type="slidenum">
              <a:rPr lang="en-US"/>
              <a:pPr>
                <a:defRPr/>
              </a:pPr>
              <a:t>‹#›</a:t>
            </a:fld>
            <a:endParaRPr lang="en-US"/>
          </a:p>
        </p:txBody>
      </p:sp>
      <p:sp>
        <p:nvSpPr>
          <p:cNvPr id="9" name="Date Placeholder 3"/>
          <p:cNvSpPr>
            <a:spLocks noGrp="1" noChangeArrowheads="1"/>
          </p:cNvSpPr>
          <p:nvPr>
            <p:ph type="dt" sz="half" idx="10"/>
          </p:nvPr>
        </p:nvSpPr>
        <p:spPr>
          <a:xfrm>
            <a:off x="0" y="6610350"/>
            <a:ext cx="2133600" cy="247650"/>
          </a:xfrm>
          <a:prstGeom prst="rect">
            <a:avLst/>
          </a:prstGeom>
        </p:spPr>
        <p:txBody>
          <a:bodyPr/>
          <a:lstStyle>
            <a:lvl1pPr>
              <a:defRPr sz="1000">
                <a:latin typeface="Arial" charset="0"/>
                <a:cs typeface="+mn-cs"/>
              </a:defRPr>
            </a:lvl1pPr>
          </a:lstStyle>
          <a:p>
            <a:pPr>
              <a:defRPr/>
            </a:pPr>
            <a:fld id="{56131D50-ACE2-49CA-900E-1DB1F304AF02}" type="datetime1">
              <a:rPr lang="en-US" smtClean="0"/>
              <a:t>4/21/2023</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95799" y="0"/>
            <a:ext cx="4640885" cy="609600"/>
          </a:xfrm>
          <a:prstGeom prst="rect">
            <a:avLst/>
          </a:prstGeom>
        </p:spPr>
        <p:txBody>
          <a:bodyPr anchor="ctr">
            <a:normAutofit/>
          </a:bodyPr>
          <a:lstStyle>
            <a:lvl1pPr>
              <a:defRPr sz="2400">
                <a:solidFill>
                  <a:schemeClr val="bg1"/>
                </a:solidFill>
              </a:defRPr>
            </a:lvl1pPr>
          </a:lstStyle>
          <a:p>
            <a:r>
              <a:rPr lang="en-US"/>
              <a:t>Click to edit Master title style</a:t>
            </a:r>
          </a:p>
        </p:txBody>
      </p:sp>
      <p:sp>
        <p:nvSpPr>
          <p:cNvPr id="6" name="Rectangle 6"/>
          <p:cNvSpPr>
            <a:spLocks noGrp="1" noChangeArrowheads="1"/>
          </p:cNvSpPr>
          <p:nvPr>
            <p:ph type="sldNum" sz="quarter" idx="4"/>
          </p:nvPr>
        </p:nvSpPr>
        <p:spPr bwMode="auto">
          <a:xfrm>
            <a:off x="7010400" y="661035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cs typeface="+mn-cs"/>
              </a:defRPr>
            </a:lvl1pPr>
          </a:lstStyle>
          <a:p>
            <a:pPr>
              <a:defRPr/>
            </a:pPr>
            <a:fld id="{AB43B251-5EF7-467D-9142-CBFA393D9068}" type="slidenum">
              <a:rPr lang="en-US"/>
              <a:pPr>
                <a:defRPr/>
              </a:pPr>
              <a:t>‹#›</a:t>
            </a:fld>
            <a:endParaRPr lang="en-US"/>
          </a:p>
        </p:txBody>
      </p:sp>
      <p:sp>
        <p:nvSpPr>
          <p:cNvPr id="7" name="Date Placeholder 3"/>
          <p:cNvSpPr>
            <a:spLocks noGrp="1" noChangeArrowheads="1"/>
          </p:cNvSpPr>
          <p:nvPr>
            <p:ph type="dt" sz="half" idx="2"/>
          </p:nvPr>
        </p:nvSpPr>
        <p:spPr>
          <a:xfrm>
            <a:off x="0" y="6610350"/>
            <a:ext cx="2133600" cy="247650"/>
          </a:xfrm>
          <a:prstGeom prst="rect">
            <a:avLst/>
          </a:prstGeom>
        </p:spPr>
        <p:txBody>
          <a:bodyPr/>
          <a:lstStyle>
            <a:lvl1pPr>
              <a:defRPr sz="1000">
                <a:latin typeface="Arial" charset="0"/>
                <a:cs typeface="+mn-cs"/>
              </a:defRPr>
            </a:lvl1pPr>
          </a:lstStyle>
          <a:p>
            <a:pPr>
              <a:defRPr/>
            </a:pPr>
            <a:fld id="{930CE2C8-EF70-44B2-8C7B-EC19D2BEC5C9}" type="datetime1">
              <a:rPr lang="en-US" smtClean="0"/>
              <a:t>4/21/2023</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6"/>
          <p:cNvSpPr>
            <a:spLocks noGrp="1" noChangeArrowheads="1"/>
          </p:cNvSpPr>
          <p:nvPr>
            <p:ph type="sldNum" sz="quarter" idx="4"/>
          </p:nvPr>
        </p:nvSpPr>
        <p:spPr bwMode="auto">
          <a:xfrm>
            <a:off x="7010400" y="661035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cs typeface="+mn-cs"/>
              </a:defRPr>
            </a:lvl1pPr>
          </a:lstStyle>
          <a:p>
            <a:pPr>
              <a:defRPr/>
            </a:pPr>
            <a:fld id="{AB43B251-5EF7-467D-9142-CBFA393D9068}" type="slidenum">
              <a:rPr lang="en-US"/>
              <a:pPr>
                <a:defRPr/>
              </a:pPr>
              <a:t>‹#›</a:t>
            </a:fld>
            <a:endParaRPr lang="en-US"/>
          </a:p>
        </p:txBody>
      </p:sp>
      <p:sp>
        <p:nvSpPr>
          <p:cNvPr id="6" name="Date Placeholder 3"/>
          <p:cNvSpPr>
            <a:spLocks noGrp="1" noChangeArrowheads="1"/>
          </p:cNvSpPr>
          <p:nvPr>
            <p:ph type="dt" sz="half" idx="2"/>
          </p:nvPr>
        </p:nvSpPr>
        <p:spPr>
          <a:xfrm>
            <a:off x="0" y="6610350"/>
            <a:ext cx="2133600" cy="247650"/>
          </a:xfrm>
          <a:prstGeom prst="rect">
            <a:avLst/>
          </a:prstGeom>
        </p:spPr>
        <p:txBody>
          <a:bodyPr/>
          <a:lstStyle>
            <a:lvl1pPr>
              <a:defRPr sz="1000">
                <a:latin typeface="Arial" charset="0"/>
                <a:cs typeface="+mn-cs"/>
              </a:defRPr>
            </a:lvl1pPr>
          </a:lstStyle>
          <a:p>
            <a:pPr>
              <a:defRPr/>
            </a:pPr>
            <a:fld id="{5EC2891A-D8E4-4906-AC0A-378C1AA663F4}" type="datetime1">
              <a:rPr lang="en-US" smtClean="0"/>
              <a:t>4/21/2023</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03614" y="1086103"/>
            <a:ext cx="8736771" cy="60515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00" b="1" i="0">
                <a:solidFill>
                  <a:schemeClr val="tx1"/>
                </a:solidFill>
                <a:latin typeface="Arial"/>
                <a:cs typeface="Arial"/>
              </a:defRPr>
            </a:lvl1pPr>
          </a:lstStyle>
          <a:p>
            <a:pPr marL="12700">
              <a:lnSpc>
                <a:spcPct val="100000"/>
              </a:lnSpc>
            </a:pPr>
            <a:r>
              <a:rPr spc="-25"/>
              <a:t>As </a:t>
            </a:r>
            <a:r>
              <a:rPr spc="-5"/>
              <a:t>of</a:t>
            </a:r>
            <a:r>
              <a:rPr spc="-15"/>
              <a:t> </a:t>
            </a:r>
            <a:r>
              <a:rPr spc="-5"/>
              <a:t>20-Feb-19</a:t>
            </a:r>
          </a:p>
        </p:txBody>
      </p:sp>
      <p:sp>
        <p:nvSpPr>
          <p:cNvPr id="5" name="Holder 5"/>
          <p:cNvSpPr>
            <a:spLocks noGrp="1"/>
          </p:cNvSpPr>
          <p:nvPr>
            <p:ph type="dt" sz="half" idx="6"/>
          </p:nvPr>
        </p:nvSpPr>
        <p:spPr/>
        <p:txBody>
          <a:bodyPr lIns="0" tIns="0" rIns="0" bIns="0"/>
          <a:lstStyle>
            <a:lvl1pPr>
              <a:defRPr sz="900" b="1" i="0">
                <a:solidFill>
                  <a:srgbClr val="00AF50"/>
                </a:solidFill>
                <a:latin typeface="Arial"/>
                <a:cs typeface="Arial"/>
              </a:defRPr>
            </a:lvl1pPr>
          </a:lstStyle>
          <a:p>
            <a:pPr marL="12700">
              <a:lnSpc>
                <a:spcPct val="100000"/>
              </a:lnSpc>
              <a:spcBef>
                <a:spcPts val="15"/>
              </a:spcBef>
            </a:pPr>
            <a:r>
              <a:rPr spc="-5"/>
              <a:t>UNCLASSIFIED//FOUO</a:t>
            </a:r>
          </a:p>
        </p:txBody>
      </p:sp>
      <p:sp>
        <p:nvSpPr>
          <p:cNvPr id="6" name="Holder 6"/>
          <p:cNvSpPr>
            <a:spLocks noGrp="1"/>
          </p:cNvSpPr>
          <p:nvPr>
            <p:ph type="sldNum" sz="quarter" idx="7"/>
          </p:nvPr>
        </p:nvSpPr>
        <p:spPr/>
        <p:txBody>
          <a:bodyPr lIns="0" tIns="0" rIns="0" bIns="0"/>
          <a:lstStyle>
            <a:lvl1pPr>
              <a:defRPr sz="1000" b="1" i="0">
                <a:solidFill>
                  <a:schemeClr val="tx1"/>
                </a:solidFill>
                <a:latin typeface="Arial"/>
                <a:cs typeface="Arial"/>
              </a:defRPr>
            </a:lvl1pPr>
          </a:lstStyle>
          <a:p>
            <a:pPr marL="25400">
              <a:lnSpc>
                <a:spcPct val="100000"/>
              </a:lnSpc>
            </a:pPr>
            <a:fld id="{81D60167-4931-47E6-BA6A-407CBD079E47}" type="slidenum">
              <a:rPr spc="-5" dirty="0"/>
              <a:t>‹#›</a:t>
            </a:fld>
            <a:endParaRPr spc="-5"/>
          </a:p>
        </p:txBody>
      </p:sp>
    </p:spTree>
    <p:extLst>
      <p:ext uri="{BB962C8B-B14F-4D97-AF65-F5344CB8AC3E}">
        <p14:creationId xmlns:p14="http://schemas.microsoft.com/office/powerpoint/2010/main" val="159880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0474607"/>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7010400" y="661035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cs typeface="+mn-cs"/>
              </a:defRPr>
            </a:lvl1pPr>
          </a:lstStyle>
          <a:p>
            <a:pPr>
              <a:defRPr/>
            </a:pPr>
            <a:fld id="{AB43B251-5EF7-467D-9142-CBFA393D9068}" type="slidenum">
              <a:rPr lang="en-US"/>
              <a:pPr>
                <a:defRPr/>
              </a:pPr>
              <a:t>‹#›</a:t>
            </a:fld>
            <a:endParaRPr lang="en-US"/>
          </a:p>
        </p:txBody>
      </p:sp>
      <p:grpSp>
        <p:nvGrpSpPr>
          <p:cNvPr id="6" name="Group 23"/>
          <p:cNvGrpSpPr>
            <a:grpSpLocks/>
          </p:cNvGrpSpPr>
          <p:nvPr userDrawn="1"/>
        </p:nvGrpSpPr>
        <p:grpSpPr bwMode="auto">
          <a:xfrm>
            <a:off x="1" y="-28"/>
            <a:ext cx="9150349" cy="747307"/>
            <a:chOff x="1" y="-8882"/>
            <a:chExt cx="9150559" cy="747496"/>
          </a:xfrm>
        </p:grpSpPr>
        <p:pic>
          <p:nvPicPr>
            <p:cNvPr id="7" name="Picture 17" descr="P-300-Md-BOTG-Brand-Banner-Horz"/>
            <p:cNvPicPr>
              <a:picLocks noChangeAspect="1" noChangeArrowheads="1"/>
            </p:cNvPicPr>
            <p:nvPr/>
          </p:nvPicPr>
          <p:blipFill>
            <a:blip r:embed="rId9">
              <a:extLst>
                <a:ext uri="{28A0092B-C50C-407E-A947-70E740481C1C}">
                  <a14:useLocalDpi xmlns:a14="http://schemas.microsoft.com/office/drawing/2010/main" val="0"/>
                </a:ext>
              </a:extLst>
            </a:blip>
            <a:srcRect l="2744" t="10001" r="77745"/>
            <a:stretch>
              <a:fillRect/>
            </a:stretch>
          </p:blipFill>
          <p:spPr bwMode="auto">
            <a:xfrm>
              <a:off x="1" y="-8882"/>
              <a:ext cx="456688" cy="64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8"/>
            <p:cNvGrpSpPr>
              <a:grpSpLocks/>
            </p:cNvGrpSpPr>
            <p:nvPr/>
          </p:nvGrpSpPr>
          <p:grpSpPr bwMode="auto">
            <a:xfrm>
              <a:off x="357" y="624312"/>
              <a:ext cx="9143643" cy="114302"/>
              <a:chOff x="-2965" y="1023"/>
              <a:chExt cx="8533" cy="80"/>
            </a:xfrm>
          </p:grpSpPr>
          <p:sp>
            <p:nvSpPr>
              <p:cNvPr id="10" name="Rectangle 9"/>
              <p:cNvSpPr>
                <a:spLocks noChangeArrowheads="1"/>
              </p:cNvSpPr>
              <p:nvPr/>
            </p:nvSpPr>
            <p:spPr bwMode="auto">
              <a:xfrm>
                <a:off x="-2965" y="1023"/>
                <a:ext cx="8533" cy="45"/>
              </a:xfrm>
              <a:prstGeom prst="rect">
                <a:avLst/>
              </a:prstGeom>
              <a:solidFill>
                <a:srgbClr val="FFD521"/>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solidFill>
                    <a:srgbClr val="000000"/>
                  </a:solidFill>
                  <a:latin typeface="Times New Roman" panose="02020603050405020304" pitchFamily="18" charset="0"/>
                </a:endParaRPr>
              </a:p>
            </p:txBody>
          </p:sp>
          <p:sp>
            <p:nvSpPr>
              <p:cNvPr id="11" name="Rectangle 10"/>
              <p:cNvSpPr>
                <a:spLocks noChangeArrowheads="1"/>
              </p:cNvSpPr>
              <p:nvPr/>
            </p:nvSpPr>
            <p:spPr bwMode="auto">
              <a:xfrm>
                <a:off x="-2965" y="1071"/>
                <a:ext cx="8533" cy="32"/>
              </a:xfrm>
              <a:prstGeom prst="rect">
                <a:avLst/>
              </a:prstGeom>
              <a:solidFill>
                <a:srgbClr val="000000"/>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solidFill>
                    <a:srgbClr val="000000"/>
                  </a:solidFill>
                  <a:latin typeface="Times New Roman" panose="02020603050405020304" pitchFamily="18" charset="0"/>
                </a:endParaRPr>
              </a:p>
            </p:txBody>
          </p:sp>
        </p:grpSp>
        <p:sp>
          <p:nvSpPr>
            <p:cNvPr id="9" name="Rectangle 16"/>
            <p:cNvSpPr>
              <a:spLocks noChangeArrowheads="1"/>
            </p:cNvSpPr>
            <p:nvPr/>
          </p:nvSpPr>
          <p:spPr bwMode="auto">
            <a:xfrm>
              <a:off x="3389391" y="-8854"/>
              <a:ext cx="5761169" cy="635161"/>
            </a:xfrm>
            <a:prstGeom prst="rect">
              <a:avLst/>
            </a:prstGeom>
            <a:solidFill>
              <a:srgbClr val="4D4D4D"/>
            </a:solidFill>
            <a:ln>
              <a:noFill/>
            </a:ln>
          </p:spPr>
          <p:txBody>
            <a:bodyPr wrap="none" lIns="86493" tIns="43247" rIns="86493" bIns="43247" anchor="ctr"/>
            <a:lstStyle>
              <a:lvl1pPr defTabSz="865188">
                <a:defRPr>
                  <a:solidFill>
                    <a:schemeClr val="tx1"/>
                  </a:solidFill>
                  <a:latin typeface="Arial" panose="020B0604020202020204" pitchFamily="34" charset="0"/>
                  <a:cs typeface="Arial" panose="020B0604020202020204" pitchFamily="34" charset="0"/>
                </a:defRPr>
              </a:lvl1pPr>
              <a:lvl2pPr marL="742950" indent="-285750" defTabSz="865188">
                <a:defRPr>
                  <a:solidFill>
                    <a:schemeClr val="tx1"/>
                  </a:solidFill>
                  <a:latin typeface="Arial" panose="020B0604020202020204" pitchFamily="34" charset="0"/>
                  <a:cs typeface="Arial" panose="020B0604020202020204" pitchFamily="34" charset="0"/>
                </a:defRPr>
              </a:lvl2pPr>
              <a:lvl3pPr marL="1143000" indent="-228600" defTabSz="865188">
                <a:defRPr>
                  <a:solidFill>
                    <a:schemeClr val="tx1"/>
                  </a:solidFill>
                  <a:latin typeface="Arial" panose="020B0604020202020204" pitchFamily="34" charset="0"/>
                  <a:cs typeface="Arial" panose="020B0604020202020204" pitchFamily="34" charset="0"/>
                </a:defRPr>
              </a:lvl3pPr>
              <a:lvl4pPr marL="1600200" indent="-228600" defTabSz="865188">
                <a:defRPr>
                  <a:solidFill>
                    <a:schemeClr val="tx1"/>
                  </a:solidFill>
                  <a:latin typeface="Arial" panose="020B0604020202020204" pitchFamily="34" charset="0"/>
                  <a:cs typeface="Arial" panose="020B0604020202020204" pitchFamily="34" charset="0"/>
                </a:defRPr>
              </a:lvl4pPr>
              <a:lvl5pPr marL="2057400" indent="-228600" defTabSz="865188">
                <a:defRPr>
                  <a:solidFill>
                    <a:schemeClr val="tx1"/>
                  </a:solidFill>
                  <a:latin typeface="Arial" panose="020B0604020202020204" pitchFamily="34" charset="0"/>
                  <a:cs typeface="Arial" panose="020B0604020202020204" pitchFamily="34" charset="0"/>
                </a:defRPr>
              </a:lvl5pPr>
              <a:lvl6pPr marL="25146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endParaRPr lang="en-US" altLang="en-US" sz="1900" b="1">
                <a:solidFill>
                  <a:srgbClr val="000000"/>
                </a:solidFill>
              </a:endParaRPr>
            </a:p>
          </p:txBody>
        </p:sp>
      </p:grpSp>
      <p:sp>
        <p:nvSpPr>
          <p:cNvPr id="12" name="Text Box 28"/>
          <p:cNvSpPr txBox="1">
            <a:spLocks noChangeArrowheads="1"/>
          </p:cNvSpPr>
          <p:nvPr userDrawn="1"/>
        </p:nvSpPr>
        <p:spPr bwMode="auto">
          <a:xfrm>
            <a:off x="2787650" y="-9525"/>
            <a:ext cx="1490663" cy="247650"/>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sz="1000" b="1">
                <a:solidFill>
                  <a:srgbClr val="00CC00"/>
                </a:solidFill>
                <a:latin typeface="Times New Roman" panose="02020603050405020304" pitchFamily="18" charset="0"/>
              </a:rPr>
              <a:t> UNCLASS/FOUO</a:t>
            </a:r>
          </a:p>
        </p:txBody>
      </p:sp>
      <p:sp>
        <p:nvSpPr>
          <p:cNvPr id="13" name="Rectangle 32"/>
          <p:cNvSpPr>
            <a:spLocks noChangeArrowheads="1"/>
          </p:cNvSpPr>
          <p:nvPr userDrawn="1"/>
        </p:nvSpPr>
        <p:spPr bwMode="auto">
          <a:xfrm>
            <a:off x="454025" y="0"/>
            <a:ext cx="4022725" cy="639763"/>
          </a:xfrm>
          <a:prstGeom prst="rect">
            <a:avLst/>
          </a:prstGeom>
          <a:solidFill>
            <a:schemeClr val="tx1"/>
          </a:solidFill>
          <a:ln>
            <a:noFill/>
          </a:ln>
        </p:spPr>
        <p:txBody>
          <a:bodyPr wrap="none" lIns="91432" tIns="45716" rIns="91432" bIns="45716"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1700" b="1">
                <a:solidFill>
                  <a:srgbClr val="F6C700"/>
                </a:solidFill>
              </a:rPr>
              <a:t>AMERICA’S ARMY:</a:t>
            </a:r>
          </a:p>
          <a:p>
            <a:pPr>
              <a:defRPr/>
            </a:pPr>
            <a:r>
              <a:rPr lang="en-US" altLang="en-US" sz="1500" b="1">
                <a:solidFill>
                  <a:srgbClr val="969696"/>
                </a:solidFill>
              </a:rPr>
              <a:t>Globally Responsive, Regionally Engaged</a:t>
            </a:r>
          </a:p>
        </p:txBody>
      </p:sp>
      <p:sp>
        <p:nvSpPr>
          <p:cNvPr id="14" name="Text Box 28"/>
          <p:cNvSpPr txBox="1">
            <a:spLocks noChangeArrowheads="1"/>
          </p:cNvSpPr>
          <p:nvPr userDrawn="1"/>
        </p:nvSpPr>
        <p:spPr bwMode="auto">
          <a:xfrm>
            <a:off x="2827338" y="6719888"/>
            <a:ext cx="3497262" cy="138112"/>
          </a:xfrm>
          <a:prstGeom prst="rect">
            <a:avLst/>
          </a:prstGeom>
          <a:noFill/>
          <a:ln>
            <a:noFill/>
          </a:ln>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sz="900" b="1">
                <a:solidFill>
                  <a:srgbClr val="00B050"/>
                </a:solidFill>
                <a:latin typeface=" Arial"/>
              </a:rPr>
              <a:t>UNCLASSIFIED//FOUO</a:t>
            </a:r>
          </a:p>
        </p:txBody>
      </p:sp>
      <p:sp>
        <p:nvSpPr>
          <p:cNvPr id="15" name="Date Placeholder 3"/>
          <p:cNvSpPr>
            <a:spLocks noGrp="1" noChangeArrowheads="1"/>
          </p:cNvSpPr>
          <p:nvPr>
            <p:ph type="dt" sz="half" idx="2"/>
          </p:nvPr>
        </p:nvSpPr>
        <p:spPr>
          <a:xfrm>
            <a:off x="0" y="6610350"/>
            <a:ext cx="2133600" cy="247650"/>
          </a:xfrm>
          <a:prstGeom prst="rect">
            <a:avLst/>
          </a:prstGeom>
        </p:spPr>
        <p:txBody>
          <a:bodyPr/>
          <a:lstStyle>
            <a:lvl1pPr>
              <a:defRPr sz="1000">
                <a:latin typeface="Arial" charset="0"/>
                <a:cs typeface="+mn-cs"/>
              </a:defRPr>
            </a:lvl1pPr>
          </a:lstStyle>
          <a:p>
            <a:pPr>
              <a:defRPr/>
            </a:pPr>
            <a:fld id="{DD083DA3-4178-428C-8545-8D7342BAFB20}" type="datetime1">
              <a:rPr lang="en-US" smtClean="0"/>
              <a:t>4/21/2023</a:t>
            </a:fld>
            <a:endParaRPr lang="en-US"/>
          </a:p>
        </p:txBody>
      </p:sp>
    </p:spTree>
  </p:cSld>
  <p:clrMap bg1="lt1" tx1="dk1" bg2="lt2" tx2="dk2" accent1="accent1" accent2="accent2" accent3="accent3" accent4="accent4" accent5="accent5" accent6="accent6" hlink="hlink" folHlink="folHlink"/>
  <p:sldLayoutIdLst>
    <p:sldLayoutId id="2147494504" r:id="rId1"/>
    <p:sldLayoutId id="2147494505" r:id="rId2"/>
    <p:sldLayoutId id="2147494507" r:id="rId3"/>
    <p:sldLayoutId id="2147494509" r:id="rId4"/>
    <p:sldLayoutId id="2147494510" r:id="rId5"/>
    <p:sldLayoutId id="2147494511" r:id="rId6"/>
    <p:sldLayoutId id="2147494512" r:id="rId7"/>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usacimt.tradoc.army.mil/ltb/usasd/" TargetMode="External"/><Relationship Id="rId2" Type="http://schemas.openxmlformats.org/officeDocument/2006/relationships/hyperlink" Target="https://armyeitaas.sharepoint-mil.us/sites/TR-CIMT-LTB-USASD/SitePages/USASD-In-processing.aspx" TargetMode="External"/><Relationship Id="rId1" Type="http://schemas.openxmlformats.org/officeDocument/2006/relationships/slideLayout" Target="../slideLayouts/slideLayout2.xml"/><Relationship Id="rId4" Type="http://schemas.openxmlformats.org/officeDocument/2006/relationships/hyperlink" Target="mailto:usarmy.jackson.CAC.mbx.usasd-in-processing@army.mi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hyperlink" Target="mailto:usarmy.jackson.CAC.mbx.usasd-da31@army.mil"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fcg.pentagon.mil/fcg.cfm"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usarmy.jackson.CAC.mbx.usasd-da31@army.mi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130.png"/><Relationship Id="rId5" Type="http://schemas.openxmlformats.org/officeDocument/2006/relationships/customXml" Target="../ink/ink2.xml"/><Relationship Id="rId4" Type="http://schemas.openxmlformats.org/officeDocument/2006/relationships/image" Target="../media/image120.png"/></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usarmy.jackson.93-sig-bde.mbx.ltb-sd-finance-pay-inquiries@army.mil" TargetMode="Externa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8" Type="http://schemas.openxmlformats.org/officeDocument/2006/relationships/hyperlink" Target="https://my.ippsa.army.mil/"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hyperlink" Target="mailto:usarmy.jackson.CAC.mbx.usasd-out-processing@army.mil" TargetMode="External"/><Relationship Id="rId5" Type="http://schemas.openxmlformats.org/officeDocument/2006/relationships/diagramQuickStyle" Target="../diagrams/quickStyle7.xml"/><Relationship Id="rId10" Type="http://schemas.openxmlformats.org/officeDocument/2006/relationships/hyperlink" Target="https://actnow.army.mil/" TargetMode="External"/><Relationship Id="rId4" Type="http://schemas.openxmlformats.org/officeDocument/2006/relationships/diagramLayout" Target="../diagrams/layout7.xml"/><Relationship Id="rId9" Type="http://schemas.openxmlformats.org/officeDocument/2006/relationships/hyperlink" Target="https://armypubs.army.mil/default.aspx"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actnow.army.mil/" TargetMode="Externa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7.xml.rels><?xml version="1.0" encoding="UTF-8" standalone="yes"?>
<Relationships xmlns="http://schemas.openxmlformats.org/package/2006/relationships"><Relationship Id="rId8" Type="http://schemas.openxmlformats.org/officeDocument/2006/relationships/hyperlink" Target="mailto:usarmy.jackson.CAC.mbx.usasd-da31@army.mil" TargetMode="External"/><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8.xml.rels><?xml version="1.0" encoding="UTF-8" standalone="yes"?>
<Relationships xmlns="http://schemas.openxmlformats.org/package/2006/relationships"><Relationship Id="rId8" Type="http://schemas.openxmlformats.org/officeDocument/2006/relationships/hyperlink" Target="https://actnow.army.mil/" TargetMode="External"/><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mypay.dfas.mil/"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5.xml.rels><?xml version="1.0" encoding="UTF-8" standalone="yes"?>
<Relationships xmlns="http://schemas.openxmlformats.org/package/2006/relationships"><Relationship Id="rId3" Type="http://schemas.openxmlformats.org/officeDocument/2006/relationships/hyperlink" Target="mailto:usarmy.jackson.CAC.mbx.usasd-out-processing@army.mil" TargetMode="External"/><Relationship Id="rId2" Type="http://schemas.openxmlformats.org/officeDocument/2006/relationships/hyperlink" Target="https://armyeitaas.sharepoint-mil.us/sites/TR-CIMT-LTB-USASD" TargetMode="External"/><Relationship Id="rId1" Type="http://schemas.openxmlformats.org/officeDocument/2006/relationships/slideLayout" Target="../slideLayouts/slideLayout2.xml"/><Relationship Id="rId4" Type="http://schemas.openxmlformats.org/officeDocument/2006/relationships/hyperlink" Target="https://armypubs.army.mil/default.aspx"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usarmy.jackson.93-sig-bde.mbx.ltb-sd-iperms-updates@army.mil" TargetMode="External"/><Relationship Id="rId2" Type="http://schemas.openxmlformats.org/officeDocument/2006/relationships/hyperlink" Target="mailto:usarmy.jackson.93-sig-bde.mbx.ltb-sd-orb-erb-updates@army.mil" TargetMode="External"/><Relationship Id="rId1" Type="http://schemas.openxmlformats.org/officeDocument/2006/relationships/slideLayout" Target="../slideLayouts/slideLayout2.xml"/><Relationship Id="rId4" Type="http://schemas.openxmlformats.org/officeDocument/2006/relationships/hyperlink" Target="mailto:usarmy.jackson.93-sig-bde.mbx.ltb-sd-personnel-actions@army.mil"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armypubs.army.mil/default.aspx" TargetMode="External"/><Relationship Id="rId2" Type="http://schemas.openxmlformats.org/officeDocument/2006/relationships/hyperlink" Target="https://armyeitaas.sharepoint-mil.us/sites/TR-CIMT-LTB-USAS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armyeitaas.sharepoint-mil.us/sites/TR-CIMT-LTB-USASD" TargetMode="External"/><Relationship Id="rId1" Type="http://schemas.openxmlformats.org/officeDocument/2006/relationships/slideLayout" Target="../slideLayouts/slideLayout2.xml"/><Relationship Id="rId4" Type="http://schemas.openxmlformats.org/officeDocument/2006/relationships/hyperlink" Target="mailto:usarmy.jackson.CAC.mbx.usasd-in-processing@army.mi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armyeitaas.sharepoint-mil.us/:b:/r/sites/TR-CIMT-LTB-USASD/DADD%20Forms/In%20Processing%20Checklist.pdf?csf=1&amp;web=1&amp;e=hin8g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93033" y="45396"/>
            <a:ext cx="991869" cy="140335"/>
          </a:xfrm>
          <a:prstGeom prst="rect">
            <a:avLst/>
          </a:prstGeom>
        </p:spPr>
        <p:txBody>
          <a:bodyPr vert="horz" wrap="square" lIns="0" tIns="0" rIns="0" bIns="0" rtlCol="0">
            <a:spAutoFit/>
          </a:bodyPr>
          <a:lstStyle/>
          <a:p>
            <a:pPr>
              <a:lnSpc>
                <a:spcPts val="1090"/>
              </a:lnSpc>
            </a:pPr>
            <a:r>
              <a:rPr sz="1000" b="1" spc="-5">
                <a:solidFill>
                  <a:srgbClr val="00CC00"/>
                </a:solidFill>
                <a:latin typeface="Times New Roman"/>
                <a:cs typeface="Times New Roman"/>
              </a:rPr>
              <a:t>UNC</a:t>
            </a:r>
            <a:r>
              <a:rPr sz="1000" b="1" spc="-10">
                <a:solidFill>
                  <a:srgbClr val="00CC00"/>
                </a:solidFill>
                <a:latin typeface="Times New Roman"/>
                <a:cs typeface="Times New Roman"/>
              </a:rPr>
              <a:t>L</a:t>
            </a:r>
            <a:r>
              <a:rPr sz="1000" b="1" spc="-5">
                <a:solidFill>
                  <a:srgbClr val="00CC00"/>
                </a:solidFill>
                <a:latin typeface="Times New Roman"/>
                <a:cs typeface="Times New Roman"/>
              </a:rPr>
              <a:t>A</a:t>
            </a:r>
            <a:r>
              <a:rPr sz="1000" b="1" spc="-10">
                <a:solidFill>
                  <a:srgbClr val="00CC00"/>
                </a:solidFill>
                <a:latin typeface="Times New Roman"/>
                <a:cs typeface="Times New Roman"/>
              </a:rPr>
              <a:t>SS/</a:t>
            </a:r>
            <a:r>
              <a:rPr sz="1000" b="1" spc="-5">
                <a:solidFill>
                  <a:srgbClr val="00CC00"/>
                </a:solidFill>
                <a:latin typeface="Times New Roman"/>
                <a:cs typeface="Times New Roman"/>
              </a:rPr>
              <a:t>F</a:t>
            </a:r>
            <a:r>
              <a:rPr sz="1000" b="1">
                <a:solidFill>
                  <a:srgbClr val="00CC00"/>
                </a:solidFill>
                <a:latin typeface="Times New Roman"/>
                <a:cs typeface="Times New Roman"/>
              </a:rPr>
              <a:t>O</a:t>
            </a:r>
            <a:r>
              <a:rPr sz="1000" b="1" spc="-5">
                <a:solidFill>
                  <a:srgbClr val="00CC00"/>
                </a:solidFill>
                <a:latin typeface="Times New Roman"/>
                <a:cs typeface="Times New Roman"/>
              </a:rPr>
              <a:t>UO</a:t>
            </a:r>
            <a:endParaRPr sz="1000">
              <a:latin typeface="Times New Roman"/>
              <a:cs typeface="Times New Roman"/>
            </a:endParaRPr>
          </a:p>
        </p:txBody>
      </p:sp>
      <p:sp>
        <p:nvSpPr>
          <p:cNvPr id="3" name="object 3"/>
          <p:cNvSpPr txBox="1"/>
          <p:nvPr/>
        </p:nvSpPr>
        <p:spPr>
          <a:xfrm>
            <a:off x="454151" y="0"/>
            <a:ext cx="4023360" cy="635635"/>
          </a:xfrm>
          <a:prstGeom prst="rect">
            <a:avLst/>
          </a:prstGeom>
          <a:solidFill>
            <a:srgbClr val="000000"/>
          </a:solidFill>
        </p:spPr>
        <p:txBody>
          <a:bodyPr vert="horz" wrap="square" lIns="0" tIns="70485" rIns="0" bIns="0" rtlCol="0">
            <a:spAutoFit/>
          </a:bodyPr>
          <a:lstStyle/>
          <a:p>
            <a:pPr marL="90805">
              <a:lnSpc>
                <a:spcPct val="100000"/>
              </a:lnSpc>
              <a:spcBef>
                <a:spcPts val="555"/>
              </a:spcBef>
            </a:pPr>
            <a:r>
              <a:rPr sz="1700" b="1" spc="-20">
                <a:solidFill>
                  <a:srgbClr val="F6C600"/>
                </a:solidFill>
                <a:latin typeface="Arial"/>
                <a:cs typeface="Arial"/>
              </a:rPr>
              <a:t>AMERICA’S</a:t>
            </a:r>
            <a:r>
              <a:rPr sz="1700" b="1" spc="-30">
                <a:solidFill>
                  <a:srgbClr val="F6C600"/>
                </a:solidFill>
                <a:latin typeface="Arial"/>
                <a:cs typeface="Arial"/>
              </a:rPr>
              <a:t> ARMY:</a:t>
            </a:r>
            <a:endParaRPr sz="1700">
              <a:latin typeface="Arial"/>
              <a:cs typeface="Arial"/>
            </a:endParaRPr>
          </a:p>
          <a:p>
            <a:pPr marL="90805">
              <a:lnSpc>
                <a:spcPct val="100000"/>
              </a:lnSpc>
              <a:spcBef>
                <a:spcPts val="5"/>
              </a:spcBef>
            </a:pPr>
            <a:r>
              <a:rPr sz="1500" b="1" spc="-5">
                <a:solidFill>
                  <a:srgbClr val="959595"/>
                </a:solidFill>
                <a:latin typeface="Arial"/>
                <a:cs typeface="Arial"/>
              </a:rPr>
              <a:t>Globally Responsive, Regionally</a:t>
            </a:r>
            <a:r>
              <a:rPr sz="1500" b="1" spc="-15">
                <a:solidFill>
                  <a:srgbClr val="959595"/>
                </a:solidFill>
                <a:latin typeface="Arial"/>
                <a:cs typeface="Arial"/>
              </a:rPr>
              <a:t> </a:t>
            </a:r>
            <a:r>
              <a:rPr sz="1500" b="1" spc="-5">
                <a:solidFill>
                  <a:srgbClr val="959595"/>
                </a:solidFill>
                <a:latin typeface="Arial"/>
                <a:cs typeface="Arial"/>
              </a:rPr>
              <a:t>Engaged</a:t>
            </a:r>
            <a:endParaRPr sz="1500">
              <a:latin typeface="Arial"/>
              <a:cs typeface="Arial"/>
            </a:endParaRPr>
          </a:p>
        </p:txBody>
      </p:sp>
      <p:sp>
        <p:nvSpPr>
          <p:cNvPr id="4" name="object 4"/>
          <p:cNvSpPr/>
          <p:nvPr/>
        </p:nvSpPr>
        <p:spPr>
          <a:xfrm>
            <a:off x="2032205" y="1727453"/>
            <a:ext cx="5181600" cy="440029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958596"/>
            <a:ext cx="9144000" cy="1065275"/>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203614" y="1086103"/>
            <a:ext cx="8940386" cy="1134285"/>
          </a:xfrm>
          <a:prstGeom prst="rect">
            <a:avLst/>
          </a:prstGeom>
        </p:spPr>
        <p:txBody>
          <a:bodyPr vert="horz" wrap="square" lIns="0" tIns="13335" rIns="0" bIns="0" rtlCol="0">
            <a:spAutoFit/>
          </a:bodyPr>
          <a:lstStyle/>
          <a:p>
            <a:pPr marL="12700">
              <a:lnSpc>
                <a:spcPct val="100000"/>
              </a:lnSpc>
              <a:spcBef>
                <a:spcPts val="105"/>
              </a:spcBef>
            </a:pPr>
            <a:r>
              <a:rPr sz="3600" b="1" spc="-5">
                <a:solidFill>
                  <a:srgbClr val="FF0000"/>
                </a:solidFill>
                <a:latin typeface="Arial"/>
                <a:cs typeface="Arial"/>
              </a:rPr>
              <a:t>United States </a:t>
            </a:r>
            <a:r>
              <a:rPr sz="3600" b="1">
                <a:solidFill>
                  <a:srgbClr val="FF0000"/>
                </a:solidFill>
                <a:latin typeface="Arial"/>
                <a:cs typeface="Arial"/>
              </a:rPr>
              <a:t>Army </a:t>
            </a:r>
            <a:r>
              <a:rPr sz="3600" b="1" spc="-5">
                <a:solidFill>
                  <a:srgbClr val="FF0000"/>
                </a:solidFill>
                <a:latin typeface="Arial"/>
                <a:cs typeface="Arial"/>
              </a:rPr>
              <a:t>Student</a:t>
            </a:r>
            <a:r>
              <a:rPr sz="3600" b="1" spc="-45">
                <a:solidFill>
                  <a:srgbClr val="FF0000"/>
                </a:solidFill>
                <a:latin typeface="Arial"/>
                <a:cs typeface="Arial"/>
              </a:rPr>
              <a:t> </a:t>
            </a:r>
            <a:r>
              <a:rPr sz="3600" b="1" spc="-5">
                <a:solidFill>
                  <a:srgbClr val="FF0000"/>
                </a:solidFill>
                <a:latin typeface="Arial"/>
                <a:cs typeface="Arial"/>
              </a:rPr>
              <a:t>Detachment</a:t>
            </a:r>
            <a:endParaRPr lang="en-US" sz="3600" b="1" spc="-5">
              <a:solidFill>
                <a:srgbClr val="FF0000"/>
              </a:solidFill>
              <a:latin typeface="Arial"/>
              <a:cs typeface="Arial"/>
            </a:endParaRPr>
          </a:p>
          <a:p>
            <a:pPr marL="12700" algn="ctr">
              <a:lnSpc>
                <a:spcPct val="100000"/>
              </a:lnSpc>
              <a:spcBef>
                <a:spcPts val="105"/>
              </a:spcBef>
            </a:pPr>
            <a:r>
              <a:rPr lang="en-US" sz="3600" b="1" spc="-5">
                <a:solidFill>
                  <a:srgbClr val="FF0000"/>
                </a:solidFill>
                <a:latin typeface="Arial"/>
                <a:cs typeface="Arial"/>
              </a:rPr>
              <a:t>(USASD)</a:t>
            </a:r>
            <a:endParaRPr sz="3600" b="1">
              <a:solidFill>
                <a:srgbClr val="FF0000"/>
              </a:solidFill>
              <a:latin typeface="Arial"/>
              <a:cs typeface="Arial"/>
            </a:endParaRPr>
          </a:p>
        </p:txBody>
      </p:sp>
      <p:sp>
        <p:nvSpPr>
          <p:cNvPr id="7" name="object 7"/>
          <p:cNvSpPr txBox="1"/>
          <p:nvPr/>
        </p:nvSpPr>
        <p:spPr>
          <a:xfrm>
            <a:off x="3033305" y="5514533"/>
            <a:ext cx="3400200" cy="505267"/>
          </a:xfrm>
          <a:prstGeom prst="rect">
            <a:avLst/>
          </a:prstGeom>
        </p:spPr>
        <p:txBody>
          <a:bodyPr vert="horz" wrap="square" lIns="0" tIns="12700" rIns="0" bIns="0" rtlCol="0" anchor="t">
            <a:spAutoFit/>
          </a:bodyPr>
          <a:lstStyle/>
          <a:p>
            <a:pPr marL="12700" algn="ctr">
              <a:lnSpc>
                <a:spcPct val="100000"/>
              </a:lnSpc>
              <a:spcBef>
                <a:spcPts val="100"/>
              </a:spcBef>
            </a:pPr>
            <a:endParaRPr lang="en-US" sz="3200" b="1">
              <a:solidFill>
                <a:srgbClr val="0000FF"/>
              </a:solidFill>
              <a:latin typeface="Arial"/>
              <a:cs typeface="Arial"/>
            </a:endParaRPr>
          </a:p>
        </p:txBody>
      </p:sp>
      <p:sp>
        <p:nvSpPr>
          <p:cNvPr id="8" name="TextBox 7">
            <a:extLst>
              <a:ext uri="{FF2B5EF4-FFF2-40B4-BE49-F238E27FC236}">
                <a16:creationId xmlns:a16="http://schemas.microsoft.com/office/drawing/2014/main" id="{BFE84C8F-4B69-D5BC-85DB-308CBC45E7E1}"/>
              </a:ext>
            </a:extLst>
          </p:cNvPr>
          <p:cNvSpPr txBox="1"/>
          <p:nvPr/>
        </p:nvSpPr>
        <p:spPr>
          <a:xfrm>
            <a:off x="3285973" y="5599093"/>
            <a:ext cx="2674065" cy="954107"/>
          </a:xfrm>
          <a:prstGeom prst="rect">
            <a:avLst/>
          </a:prstGeom>
          <a:noFill/>
        </p:spPr>
        <p:txBody>
          <a:bodyPr wrap="none" rtlCol="0">
            <a:spAutoFit/>
          </a:bodyPr>
          <a:lstStyle/>
          <a:p>
            <a:pPr algn="ctr"/>
            <a:r>
              <a:rPr lang="en-US" sz="2800" b="1" dirty="0"/>
              <a:t>Welcome Brief</a:t>
            </a:r>
          </a:p>
          <a:p>
            <a:pPr algn="ctr"/>
            <a:r>
              <a:rPr lang="en-US" sz="2800" b="1" dirty="0"/>
              <a:t>20230419</a:t>
            </a:r>
          </a:p>
        </p:txBody>
      </p:sp>
      <p:sp>
        <p:nvSpPr>
          <p:cNvPr id="11" name="TextBox 10">
            <a:extLst>
              <a:ext uri="{FF2B5EF4-FFF2-40B4-BE49-F238E27FC236}">
                <a16:creationId xmlns:a16="http://schemas.microsoft.com/office/drawing/2014/main" id="{0F1B3F2E-0017-2328-0763-C3AD6FA0A8F5}"/>
              </a:ext>
            </a:extLst>
          </p:cNvPr>
          <p:cNvSpPr txBox="1"/>
          <p:nvPr/>
        </p:nvSpPr>
        <p:spPr>
          <a:xfrm>
            <a:off x="6851650" y="2462957"/>
            <a:ext cx="2292350" cy="2713387"/>
          </a:xfrm>
          <a:prstGeom prst="rect">
            <a:avLst/>
          </a:prstGeom>
          <a:solidFill>
            <a:schemeClr val="bg1"/>
          </a:solidFill>
          <a:ln w="3175">
            <a:solidFill>
              <a:schemeClr val="tx1"/>
            </a:solidFill>
          </a:ln>
        </p:spPr>
        <p:txBody>
          <a:bodyPr wrap="square" lIns="91440" tIns="45720" rIns="91440" bIns="45720" rtlCol="0" anchor="ctr">
            <a:noAutofit/>
          </a:bodyPr>
          <a:lstStyle/>
          <a:p>
            <a:pPr algn="ctr"/>
            <a:r>
              <a:rPr lang="en-US" sz="1400" u="sng" dirty="0">
                <a:latin typeface="Arial"/>
                <a:cs typeface="Arial"/>
              </a:rPr>
              <a:t>Agenda: </a:t>
            </a:r>
            <a:endParaRPr lang="en-US" sz="1400" u="sng" dirty="0">
              <a:solidFill>
                <a:prstClr val="black"/>
              </a:solidFill>
              <a:latin typeface="Arial" panose="020B0604020202020204" pitchFamily="34" charset="0"/>
              <a:cs typeface="Arial" panose="020B0604020202020204" pitchFamily="34" charset="0"/>
            </a:endParaRPr>
          </a:p>
          <a:p>
            <a:pPr>
              <a:buFont typeface="Wingdings" panose="05000000000000000000" pitchFamily="2" charset="2"/>
              <a:buChar char="§"/>
              <a:defRPr/>
            </a:pPr>
            <a:r>
              <a:rPr lang="en-US" sz="1300" dirty="0">
                <a:latin typeface="Arial "/>
                <a:cs typeface="Arial"/>
              </a:rPr>
              <a:t> USASD Mission</a:t>
            </a:r>
            <a:endParaRPr lang="en-US" sz="1300" dirty="0">
              <a:latin typeface="Arial "/>
            </a:endParaRPr>
          </a:p>
          <a:p>
            <a:pPr>
              <a:buFont typeface="Wingdings" panose="05000000000000000000" pitchFamily="2" charset="2"/>
              <a:buChar char="§"/>
              <a:defRPr/>
            </a:pPr>
            <a:r>
              <a:rPr lang="en-US" sz="1300" dirty="0">
                <a:latin typeface="Arial "/>
              </a:rPr>
              <a:t> TDA</a:t>
            </a:r>
          </a:p>
          <a:p>
            <a:pPr>
              <a:buFont typeface="Wingdings" panose="05000000000000000000" pitchFamily="2" charset="2"/>
              <a:buChar char="§"/>
              <a:defRPr/>
            </a:pPr>
            <a:r>
              <a:rPr lang="en-US" sz="1300" dirty="0">
                <a:latin typeface="Arial "/>
              </a:rPr>
              <a:t> Provided Services</a:t>
            </a:r>
          </a:p>
          <a:p>
            <a:pPr>
              <a:buFont typeface="Wingdings" panose="05000000000000000000" pitchFamily="2" charset="2"/>
              <a:buChar char="§"/>
              <a:defRPr/>
            </a:pPr>
            <a:r>
              <a:rPr lang="en-US" sz="1300" dirty="0">
                <a:latin typeface="Arial "/>
              </a:rPr>
              <a:t> In-Processing</a:t>
            </a:r>
          </a:p>
          <a:p>
            <a:pPr>
              <a:buFont typeface="Wingdings" panose="05000000000000000000" pitchFamily="2" charset="2"/>
              <a:buChar char="§"/>
              <a:defRPr/>
            </a:pPr>
            <a:r>
              <a:rPr lang="en-US" sz="1300" dirty="0">
                <a:latin typeface="Arial "/>
              </a:rPr>
              <a:t>Absence Request</a:t>
            </a:r>
          </a:p>
          <a:p>
            <a:pPr>
              <a:buFont typeface="Wingdings" panose="05000000000000000000" pitchFamily="2" charset="2"/>
              <a:buChar char="§"/>
              <a:defRPr/>
            </a:pPr>
            <a:r>
              <a:rPr lang="en-US" sz="1300" dirty="0">
                <a:latin typeface="Arial "/>
              </a:rPr>
              <a:t> Finance </a:t>
            </a:r>
          </a:p>
          <a:p>
            <a:pPr>
              <a:buFont typeface="Wingdings" panose="05000000000000000000" pitchFamily="2" charset="2"/>
              <a:buChar char="§"/>
              <a:defRPr/>
            </a:pPr>
            <a:r>
              <a:rPr lang="en-US" sz="1300" dirty="0">
                <a:latin typeface="Arial "/>
              </a:rPr>
              <a:t> Out-processing</a:t>
            </a:r>
          </a:p>
          <a:p>
            <a:pPr>
              <a:buFont typeface="Wingdings" panose="05000000000000000000" pitchFamily="2" charset="2"/>
              <a:buChar char="§"/>
              <a:defRPr/>
            </a:pPr>
            <a:r>
              <a:rPr lang="en-US" sz="1300" dirty="0">
                <a:latin typeface="Arial "/>
              </a:rPr>
              <a:t> Essential Personnel Services</a:t>
            </a:r>
          </a:p>
          <a:p>
            <a:pPr>
              <a:buFont typeface="Wingdings" panose="05000000000000000000" pitchFamily="2" charset="2"/>
              <a:buChar char="§"/>
              <a:defRPr/>
            </a:pPr>
            <a:r>
              <a:rPr lang="en-US" sz="1300" dirty="0">
                <a:latin typeface="Arial "/>
              </a:rPr>
              <a:t> Closing comments</a:t>
            </a:r>
          </a:p>
        </p:txBody>
      </p:sp>
      <p:sp>
        <p:nvSpPr>
          <p:cNvPr id="12" name="TextBox 11">
            <a:extLst>
              <a:ext uri="{FF2B5EF4-FFF2-40B4-BE49-F238E27FC236}">
                <a16:creationId xmlns:a16="http://schemas.microsoft.com/office/drawing/2014/main" id="{365C605B-893A-E58F-E36A-4199D3DA4466}"/>
              </a:ext>
            </a:extLst>
          </p:cNvPr>
          <p:cNvSpPr txBox="1"/>
          <p:nvPr/>
        </p:nvSpPr>
        <p:spPr>
          <a:xfrm>
            <a:off x="13521" y="2462957"/>
            <a:ext cx="2208778" cy="2713388"/>
          </a:xfrm>
          <a:prstGeom prst="rect">
            <a:avLst/>
          </a:prstGeom>
          <a:solidFill>
            <a:schemeClr val="bg1"/>
          </a:solidFill>
          <a:ln w="3175">
            <a:solidFill>
              <a:schemeClr val="tx1"/>
            </a:solidFill>
          </a:ln>
        </p:spPr>
        <p:txBody>
          <a:bodyPr wrap="square" lIns="91440" tIns="45720" rIns="91440" bIns="45720" rtlCol="0" anchor="ctr">
            <a:noAutofit/>
          </a:bodyPr>
          <a:lstStyle/>
          <a:p>
            <a:pPr algn="ctr"/>
            <a:endParaRPr lang="en-US" sz="1400" u="sng">
              <a:latin typeface="Arial"/>
              <a:cs typeface="Arial"/>
            </a:endParaRPr>
          </a:p>
          <a:p>
            <a:pPr algn="ctr"/>
            <a:endParaRPr lang="en-US" sz="1400" u="sng">
              <a:latin typeface="Arial"/>
              <a:cs typeface="Arial"/>
            </a:endParaRPr>
          </a:p>
          <a:p>
            <a:pPr algn="ctr"/>
            <a:endParaRPr lang="en-US" sz="1400" u="sng">
              <a:latin typeface="Arial"/>
              <a:cs typeface="Arial"/>
            </a:endParaRPr>
          </a:p>
          <a:p>
            <a:pPr algn="ctr"/>
            <a:endParaRPr lang="en-US" sz="1400" u="sng">
              <a:latin typeface="Arial"/>
              <a:cs typeface="Arial"/>
            </a:endParaRPr>
          </a:p>
          <a:p>
            <a:pPr algn="ctr"/>
            <a:endParaRPr lang="en-US" sz="1400" u="sng">
              <a:latin typeface="Arial"/>
              <a:cs typeface="Arial"/>
            </a:endParaRPr>
          </a:p>
          <a:p>
            <a:pPr algn="ctr"/>
            <a:r>
              <a:rPr lang="en-US" sz="1400" u="sng">
                <a:latin typeface="Arial"/>
                <a:cs typeface="Arial"/>
              </a:rPr>
              <a:t>Purpose:</a:t>
            </a:r>
          </a:p>
          <a:p>
            <a:pPr algn="ctr"/>
            <a:r>
              <a:rPr lang="en-US" sz="1300">
                <a:latin typeface="Arial"/>
                <a:cs typeface="Arial"/>
              </a:rPr>
              <a:t>To provide an overview of the services provided by the USASD to the best Soldiers in the United States Army </a:t>
            </a:r>
            <a:r>
              <a:rPr lang="en-US" sz="1400">
                <a:latin typeface="Arial"/>
                <a:cs typeface="Arial"/>
              </a:rPr>
              <a:t> </a:t>
            </a:r>
            <a:endParaRPr lang="en-US" sz="1400">
              <a:latin typeface="Arial" panose="020B0604020202020204" pitchFamily="34" charset="0"/>
              <a:cs typeface="Arial" panose="020B0604020202020204" pitchFamily="34" charset="0"/>
            </a:endParaRPr>
          </a:p>
          <a:p>
            <a:pPr algn="ctr"/>
            <a:endParaRPr lang="en-US" sz="1400">
              <a:latin typeface="Arial" panose="020B0604020202020204" pitchFamily="34" charset="0"/>
              <a:cs typeface="Arial" panose="020B0604020202020204" pitchFamily="34" charset="0"/>
            </a:endParaRPr>
          </a:p>
          <a:p>
            <a:pPr algn="ctr"/>
            <a:endParaRPr lang="en-US" sz="1400">
              <a:latin typeface="Arial" panose="020B0604020202020204" pitchFamily="34" charset="0"/>
              <a:cs typeface="Arial" panose="020B0604020202020204" pitchFamily="34" charset="0"/>
            </a:endParaRPr>
          </a:p>
          <a:p>
            <a:pPr algn="ctr"/>
            <a:endParaRPr lang="en-US" sz="1400">
              <a:latin typeface="Arial" panose="020B0604020202020204" pitchFamily="34" charset="0"/>
              <a:cs typeface="Arial" panose="020B0604020202020204" pitchFamily="34" charset="0"/>
            </a:endParaRPr>
          </a:p>
          <a:p>
            <a:pPr algn="ctr"/>
            <a:endParaRPr lang="en-US" sz="1400">
              <a:latin typeface="Arial" panose="020B0604020202020204" pitchFamily="34" charset="0"/>
              <a:cs typeface="Arial" panose="020B0604020202020204" pitchFamily="34" charset="0"/>
            </a:endParaRPr>
          </a:p>
          <a:p>
            <a:pPr algn="ctr"/>
            <a:endParaRPr lang="en-US" sz="1400">
              <a:latin typeface="Arial" panose="020B0604020202020204" pitchFamily="34" charset="0"/>
              <a:cs typeface="Arial" panose="020B0604020202020204" pitchFamily="34" charset="0"/>
            </a:endParaRPr>
          </a:p>
          <a:p>
            <a:pPr algn="ctr"/>
            <a:endParaRPr lang="en-US"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8519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lIns="91440" tIns="45720" rIns="91440" bIns="45720" anchor="ctr">
            <a:noAutofit/>
          </a:bodyPr>
          <a:lstStyle/>
          <a:p>
            <a:r>
              <a:rPr lang="en-US" dirty="0">
                <a:cs typeface="Arial"/>
              </a:rPr>
              <a:t>USASD In-Processing</a:t>
            </a:r>
            <a:endParaRPr lang="en-US" b="1" dirty="0">
              <a:cs typeface="Arial"/>
            </a:endParaRPr>
          </a:p>
        </p:txBody>
      </p:sp>
      <p:graphicFrame>
        <p:nvGraphicFramePr>
          <p:cNvPr id="7" name="Content Placeholder 6"/>
          <p:cNvGraphicFramePr>
            <a:graphicFrameLocks noGrp="1"/>
          </p:cNvGraphicFramePr>
          <p:nvPr>
            <p:ph idx="1"/>
          </p:nvPr>
        </p:nvGraphicFramePr>
        <p:xfrm>
          <a:off x="457200" y="1066800"/>
          <a:ext cx="8229600" cy="5543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fld id="{FC630B80-CFF7-49D1-8F41-08ADD552AD51}" type="slidenum">
              <a:rPr lang="en-US" dirty="0" smtClean="0">
                <a:solidFill>
                  <a:srgbClr val="000000"/>
                </a:solidFill>
              </a:rPr>
              <a:pPr/>
              <a:t>10</a:t>
            </a:fld>
            <a:endParaRPr lang="en-US">
              <a:solidFill>
                <a:srgbClr val="000000"/>
              </a:solidFill>
            </a:endParaRPr>
          </a:p>
        </p:txBody>
      </p:sp>
      <p:sp>
        <p:nvSpPr>
          <p:cNvPr id="8" name="object 126"/>
          <p:cNvSpPr txBox="1">
            <a:spLocks/>
          </p:cNvSpPr>
          <p:nvPr/>
        </p:nvSpPr>
        <p:spPr>
          <a:xfrm>
            <a:off x="152400" y="6553200"/>
            <a:ext cx="969010" cy="153888"/>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fld id="{11A7A2C2-BBB0-45B3-B544-5936ED9FBA98}" type="datetime1">
              <a:rPr lang="en-US" sz="1000" smtClean="0">
                <a:solidFill>
                  <a:srgbClr val="000000"/>
                </a:solidFill>
              </a:rPr>
              <a:pPr/>
              <a:t>4/21/2023</a:t>
            </a:fld>
            <a:endParaRPr sz="1000" spc="-5" dirty="0">
              <a:latin typeface="Arial" panose="020B0604020202020204" pitchFamily="34" charset="0"/>
              <a:cs typeface="Arial" panose="020B0604020202020204" pitchFamily="34" charset="0"/>
            </a:endParaRPr>
          </a:p>
        </p:txBody>
      </p:sp>
      <p:sp>
        <p:nvSpPr>
          <p:cNvPr id="9" name="Rectangle 3"/>
          <p:cNvSpPr txBox="1">
            <a:spLocks noChangeArrowheads="1"/>
          </p:cNvSpPr>
          <p:nvPr/>
        </p:nvSpPr>
        <p:spPr>
          <a:xfrm>
            <a:off x="466344" y="1143000"/>
            <a:ext cx="8229600" cy="5105400"/>
          </a:xfrm>
          <a:prstGeom prst="rect">
            <a:avLst/>
          </a:prstGeom>
        </p:spPr>
        <p:txBody>
          <a:bodyPr lIns="91440" tIns="45720" rIns="91440" bIns="45720" anchor="t">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90000"/>
              </a:lnSpc>
              <a:buFontTx/>
              <a:buNone/>
            </a:pPr>
            <a:r>
              <a:rPr lang="en-US" altLang="en-US" sz="2400" kern="0" dirty="0"/>
              <a:t>Student Data Form (SharePoint)</a:t>
            </a:r>
          </a:p>
          <a:p>
            <a:pPr marL="0" indent="0" algn="ctr">
              <a:lnSpc>
                <a:spcPct val="90000"/>
              </a:lnSpc>
              <a:buNone/>
            </a:pPr>
            <a:endParaRPr lang="en-US" altLang="en-US" sz="2400" u="sng" kern="0" dirty="0"/>
          </a:p>
          <a:p>
            <a:pPr marL="0" indent="0" algn="ctr">
              <a:lnSpc>
                <a:spcPct val="90000"/>
              </a:lnSpc>
              <a:buNone/>
            </a:pPr>
            <a:r>
              <a:rPr lang="en-US" altLang="en-US" sz="2400" u="sng" kern="0" dirty="0"/>
              <a:t>Required Documents</a:t>
            </a:r>
            <a:endParaRPr lang="en-US" altLang="en-US" sz="2400" u="sng" kern="0" dirty="0">
              <a:cs typeface="Arial"/>
            </a:endParaRPr>
          </a:p>
          <a:p>
            <a:pPr marL="0" indent="0" algn="ctr">
              <a:lnSpc>
                <a:spcPct val="90000"/>
              </a:lnSpc>
              <a:buNone/>
            </a:pPr>
            <a:endParaRPr lang="en-US" altLang="en-US" sz="2400" u="sng" kern="0" dirty="0"/>
          </a:p>
          <a:p>
            <a:pPr>
              <a:buFont typeface="Wingdings" panose="05000000000000000000" pitchFamily="2" charset="2"/>
              <a:buChar char="q"/>
            </a:pPr>
            <a:r>
              <a:rPr lang="en-US" altLang="en-US" sz="2400" kern="0" dirty="0"/>
              <a:t>PCS Orders (To include amendments) </a:t>
            </a:r>
            <a:endParaRPr lang="en-US" altLang="en-US" sz="2400" kern="0" dirty="0">
              <a:solidFill>
                <a:srgbClr val="FF0000"/>
              </a:solidFill>
              <a:cs typeface="Arial"/>
            </a:endParaRPr>
          </a:p>
          <a:p>
            <a:pPr>
              <a:lnSpc>
                <a:spcPct val="90000"/>
              </a:lnSpc>
              <a:buFont typeface="Wingdings" panose="05000000000000000000" pitchFamily="2" charset="2"/>
              <a:buChar char="q"/>
            </a:pPr>
            <a:r>
              <a:rPr lang="en-US" altLang="en-US" sz="2400" kern="0" dirty="0"/>
              <a:t>Absence Request (IPPS-A) send all i.e., PTDY, PCS </a:t>
            </a:r>
            <a:endParaRPr lang="en-US" altLang="en-US" sz="2400" kern="0" dirty="0">
              <a:solidFill>
                <a:srgbClr val="FF0000"/>
              </a:solidFill>
              <a:cs typeface="Arial"/>
            </a:endParaRPr>
          </a:p>
          <a:p>
            <a:pPr>
              <a:lnSpc>
                <a:spcPct val="90000"/>
              </a:lnSpc>
              <a:buFont typeface="Wingdings" panose="05000000000000000000" pitchFamily="2" charset="2"/>
              <a:buChar char="q"/>
            </a:pPr>
            <a:r>
              <a:rPr lang="en-US" altLang="en-US" sz="2400" kern="0" dirty="0"/>
              <a:t>DA Form 5960 (form dated Jan 2022) </a:t>
            </a:r>
            <a:endParaRPr lang="en-US" altLang="en-US" sz="2400" kern="0" dirty="0">
              <a:cs typeface="Arial"/>
            </a:endParaRPr>
          </a:p>
          <a:p>
            <a:pPr>
              <a:lnSpc>
                <a:spcPct val="90000"/>
              </a:lnSpc>
              <a:buFont typeface="Wingdings" panose="05000000000000000000" pitchFamily="2" charset="2"/>
              <a:buChar char="q"/>
            </a:pPr>
            <a:r>
              <a:rPr lang="en-US" altLang="en-US" sz="2400" kern="0" dirty="0"/>
              <a:t>DD Form 93 </a:t>
            </a:r>
            <a:endParaRPr lang="en-US" altLang="en-US" sz="2400" kern="0" dirty="0">
              <a:cs typeface="Arial"/>
            </a:endParaRPr>
          </a:p>
          <a:p>
            <a:pPr>
              <a:lnSpc>
                <a:spcPct val="90000"/>
              </a:lnSpc>
              <a:buFont typeface="Wingdings" panose="05000000000000000000" pitchFamily="2" charset="2"/>
              <a:buChar char="q"/>
            </a:pPr>
            <a:r>
              <a:rPr lang="en-US" altLang="en-US" sz="2400" kern="0" dirty="0"/>
              <a:t>Service Members' Group Life Insurance Certificate</a:t>
            </a:r>
            <a:endParaRPr lang="en-US" altLang="en-US" sz="2400" kern="0" dirty="0">
              <a:cs typeface="Arial"/>
            </a:endParaRPr>
          </a:p>
          <a:p>
            <a:pPr>
              <a:lnSpc>
                <a:spcPct val="90000"/>
              </a:lnSpc>
              <a:buFont typeface="Wingdings" panose="05000000000000000000" pitchFamily="2" charset="2"/>
              <a:buChar char="q"/>
            </a:pPr>
            <a:r>
              <a:rPr lang="en-US" altLang="en-US" sz="2400" kern="0" dirty="0"/>
              <a:t>DA Form 7415 </a:t>
            </a:r>
            <a:endParaRPr lang="en-US" altLang="en-US" sz="2400" kern="0" dirty="0">
              <a:cs typeface="Arial"/>
            </a:endParaRPr>
          </a:p>
          <a:p>
            <a:pPr>
              <a:lnSpc>
                <a:spcPct val="90000"/>
              </a:lnSpc>
              <a:buFont typeface="Wingdings" panose="05000000000000000000" pitchFamily="2" charset="2"/>
              <a:buChar char="q"/>
            </a:pPr>
            <a:r>
              <a:rPr lang="en-US" altLang="en-US" sz="2400" kern="0" dirty="0"/>
              <a:t>ADPAAS “Print Screen"</a:t>
            </a:r>
            <a:endParaRPr lang="en-US" altLang="en-US" sz="2400" kern="0" dirty="0">
              <a:cs typeface="Arial"/>
            </a:endParaRPr>
          </a:p>
          <a:p>
            <a:pPr>
              <a:lnSpc>
                <a:spcPct val="90000"/>
              </a:lnSpc>
              <a:buFont typeface="Wingdings" panose="05000000000000000000" pitchFamily="2" charset="2"/>
              <a:buChar char="q"/>
            </a:pPr>
            <a:r>
              <a:rPr lang="en-US" altLang="en-US" sz="2400" kern="0" dirty="0"/>
              <a:t>Cyber Awareness Training Certificate</a:t>
            </a:r>
            <a:endParaRPr lang="en-US" altLang="en-US" sz="2400" kern="0" dirty="0">
              <a:cs typeface="Arial"/>
            </a:endParaRPr>
          </a:p>
          <a:p>
            <a:pPr>
              <a:lnSpc>
                <a:spcPct val="90000"/>
              </a:lnSpc>
              <a:buFont typeface="Wingdings" panose="05000000000000000000" pitchFamily="2" charset="2"/>
              <a:buChar char="q"/>
            </a:pPr>
            <a:r>
              <a:rPr lang="en-US" altLang="en-US" sz="2400" kern="0" dirty="0"/>
              <a:t>DD Form 1351-2 Travel Voucher</a:t>
            </a:r>
            <a:endParaRPr lang="en-US" altLang="en-US" sz="2400" kern="0" dirty="0">
              <a:cs typeface="Arial"/>
            </a:endParaRPr>
          </a:p>
          <a:p>
            <a:pPr>
              <a:lnSpc>
                <a:spcPct val="90000"/>
              </a:lnSpc>
              <a:buFont typeface="Wingdings" panose="05000000000000000000" pitchFamily="2" charset="2"/>
              <a:buChar char="q"/>
            </a:pPr>
            <a:r>
              <a:rPr lang="en-US" altLang="en-US" sz="2400" kern="0" dirty="0"/>
              <a:t>GTCC Program and Statement of Understanding</a:t>
            </a:r>
            <a:endParaRPr lang="en-US" altLang="en-US" sz="2400" kern="0" dirty="0">
              <a:cs typeface="Arial"/>
            </a:endParaRPr>
          </a:p>
          <a:p>
            <a:pPr>
              <a:lnSpc>
                <a:spcPct val="90000"/>
              </a:lnSpc>
              <a:buFont typeface="Wingdings" panose="05000000000000000000" pitchFamily="2" charset="2"/>
              <a:buChar char="q"/>
            </a:pPr>
            <a:r>
              <a:rPr lang="en-US" altLang="en-US" sz="2400" kern="0" dirty="0">
                <a:cs typeface="Arial"/>
              </a:rPr>
              <a:t>GTCC Training Certificate</a:t>
            </a:r>
          </a:p>
          <a:p>
            <a:pPr>
              <a:lnSpc>
                <a:spcPct val="90000"/>
              </a:lnSpc>
              <a:buFont typeface="Wingdings" panose="05000000000000000000" pitchFamily="2" charset="2"/>
              <a:buChar char="q"/>
            </a:pPr>
            <a:r>
              <a:rPr lang="en-US" altLang="en-US" sz="2400" kern="0" dirty="0">
                <a:solidFill>
                  <a:srgbClr val="FF0000"/>
                </a:solidFill>
                <a:cs typeface="Arial"/>
              </a:rPr>
              <a:t>* Ensure to submit all documents</a:t>
            </a:r>
          </a:p>
          <a:p>
            <a:pPr marL="0" indent="0">
              <a:lnSpc>
                <a:spcPct val="90000"/>
              </a:lnSpc>
              <a:buNone/>
            </a:pPr>
            <a:endParaRPr lang="en-US" altLang="en-US" sz="2400" kern="0" dirty="0">
              <a:solidFill>
                <a:srgbClr val="FF0000"/>
              </a:solidFill>
              <a:cs typeface="Arial"/>
            </a:endParaRPr>
          </a:p>
          <a:p>
            <a:pPr marL="0" indent="0">
              <a:lnSpc>
                <a:spcPct val="90000"/>
              </a:lnSpc>
              <a:buNone/>
            </a:pPr>
            <a:endParaRPr lang="en-US" altLang="en-US" sz="2400" kern="0" dirty="0">
              <a:cs typeface="Arial"/>
            </a:endParaRPr>
          </a:p>
          <a:p>
            <a:pPr>
              <a:lnSpc>
                <a:spcPct val="90000"/>
              </a:lnSpc>
              <a:buFont typeface="Wingdings" panose="05000000000000000000" pitchFamily="2" charset="2"/>
              <a:buChar char="Ø"/>
            </a:pPr>
            <a:endParaRPr lang="en-US" altLang="en-US" sz="2400" kern="0" dirty="0">
              <a:cs typeface="Arial"/>
            </a:endParaRPr>
          </a:p>
        </p:txBody>
      </p:sp>
    </p:spTree>
    <p:extLst>
      <p:ext uri="{BB962C8B-B14F-4D97-AF65-F5344CB8AC3E}">
        <p14:creationId xmlns:p14="http://schemas.microsoft.com/office/powerpoint/2010/main" val="3440886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818B3-B7F2-3D91-DEF2-155BB084BB2F}"/>
              </a:ext>
            </a:extLst>
          </p:cNvPr>
          <p:cNvSpPr>
            <a:spLocks noGrp="1"/>
          </p:cNvSpPr>
          <p:nvPr>
            <p:ph type="title"/>
          </p:nvPr>
        </p:nvSpPr>
        <p:spPr/>
        <p:txBody>
          <a:bodyPr lIns="91440" tIns="45720" rIns="91440" bIns="45720" anchor="ctr">
            <a:normAutofit/>
          </a:bodyPr>
          <a:lstStyle/>
          <a:p>
            <a:r>
              <a:rPr lang="en-US" dirty="0">
                <a:cs typeface="Arial"/>
              </a:rPr>
              <a:t>USASD In-Processing</a:t>
            </a:r>
            <a:endParaRPr lang="en-US" dirty="0">
              <a:latin typeface="Arial"/>
              <a:cs typeface="Arial"/>
            </a:endParaRPr>
          </a:p>
        </p:txBody>
      </p:sp>
      <p:sp>
        <p:nvSpPr>
          <p:cNvPr id="6" name="Content Placeholder 5">
            <a:extLst>
              <a:ext uri="{FF2B5EF4-FFF2-40B4-BE49-F238E27FC236}">
                <a16:creationId xmlns:a16="http://schemas.microsoft.com/office/drawing/2014/main" id="{1A6D550F-2877-7B1D-4D01-AA1964C0D529}"/>
              </a:ext>
            </a:extLst>
          </p:cNvPr>
          <p:cNvSpPr>
            <a:spLocks noGrp="1"/>
          </p:cNvSpPr>
          <p:nvPr>
            <p:ph idx="1"/>
          </p:nvPr>
        </p:nvSpPr>
        <p:spPr/>
        <p:txBody>
          <a:bodyPr lIns="91440" tIns="45720" rIns="91440" bIns="45720" anchor="t">
            <a:normAutofit/>
          </a:bodyPr>
          <a:lstStyle/>
          <a:p>
            <a:pPr marL="0" indent="0" algn="ctr">
              <a:buNone/>
            </a:pPr>
            <a:endParaRPr lang="en-US" sz="1600" b="1" u="sng" dirty="0">
              <a:cs typeface="Arial"/>
            </a:endParaRPr>
          </a:p>
          <a:p>
            <a:pPr marL="0" indent="0" algn="ctr">
              <a:buNone/>
            </a:pPr>
            <a:r>
              <a:rPr lang="en-US" sz="1600" b="1" u="sng" dirty="0">
                <a:cs typeface="Arial"/>
              </a:rPr>
              <a:t>Servicing Human Resources Assistant Representatives:</a:t>
            </a:r>
            <a:endParaRPr lang="en-US" dirty="0"/>
          </a:p>
          <a:p>
            <a:pPr marL="0" indent="0" algn="ctr">
              <a:buNone/>
            </a:pPr>
            <a:endParaRPr lang="en-US" sz="1600" dirty="0">
              <a:cs typeface="Arial"/>
            </a:endParaRPr>
          </a:p>
          <a:p>
            <a:pPr marL="0" indent="0" algn="ctr">
              <a:buNone/>
            </a:pPr>
            <a:r>
              <a:rPr lang="en-US" sz="1600" dirty="0">
                <a:cs typeface="Arial"/>
              </a:rPr>
              <a:t>SGT Powell – (803) 751-5346 </a:t>
            </a:r>
            <a:r>
              <a:rPr lang="en-US" sz="1600" dirty="0">
                <a:solidFill>
                  <a:srgbClr val="FF0000"/>
                </a:solidFill>
                <a:cs typeface="Arial"/>
              </a:rPr>
              <a:t>(A – M)</a:t>
            </a:r>
            <a:endParaRPr lang="en-US" sz="1600" b="1" u="sng" dirty="0">
              <a:solidFill>
                <a:srgbClr val="FF0000"/>
              </a:solidFill>
              <a:cs typeface="Arial"/>
            </a:endParaRPr>
          </a:p>
          <a:p>
            <a:pPr marL="0" indent="0" algn="ctr">
              <a:buNone/>
            </a:pPr>
            <a:r>
              <a:rPr lang="en-US" sz="1600" dirty="0">
                <a:cs typeface="Arial"/>
              </a:rPr>
              <a:t>Ms. Rivera – (803) 751-5381 </a:t>
            </a:r>
            <a:r>
              <a:rPr lang="en-US" sz="1600" dirty="0">
                <a:solidFill>
                  <a:srgbClr val="FF0000"/>
                </a:solidFill>
                <a:cs typeface="Arial"/>
              </a:rPr>
              <a:t>(N – Z)</a:t>
            </a:r>
          </a:p>
          <a:p>
            <a:pPr marL="0" indent="0" algn="ctr">
              <a:buNone/>
            </a:pPr>
            <a:endParaRPr lang="en-US" sz="1600" b="1" u="sng" dirty="0">
              <a:solidFill>
                <a:srgbClr val="FF0000"/>
              </a:solidFill>
              <a:cs typeface="Arial"/>
            </a:endParaRPr>
          </a:p>
          <a:p>
            <a:pPr algn="ctr">
              <a:buNone/>
            </a:pPr>
            <a:r>
              <a:rPr lang="en-US" sz="1600" dirty="0">
                <a:ea typeface="+mn-lt"/>
                <a:cs typeface="+mn-lt"/>
              </a:rPr>
              <a:t>HOURS OF OPERATION </a:t>
            </a:r>
            <a:endParaRPr lang="en-US" sz="1600" dirty="0">
              <a:cs typeface="Arial"/>
            </a:endParaRPr>
          </a:p>
          <a:p>
            <a:pPr algn="ctr">
              <a:buNone/>
            </a:pPr>
            <a:r>
              <a:rPr lang="en-US" sz="1600" dirty="0">
                <a:ea typeface="+mn-lt"/>
                <a:cs typeface="+mn-lt"/>
              </a:rPr>
              <a:t>Monday through Friday: 0830-1630 </a:t>
            </a:r>
          </a:p>
          <a:p>
            <a:pPr algn="ctr">
              <a:buNone/>
            </a:pPr>
            <a:r>
              <a:rPr lang="en-US" sz="1600" dirty="0">
                <a:ea typeface="+mn-lt"/>
                <a:cs typeface="+mn-lt"/>
              </a:rPr>
              <a:t>  Phones Open for Customer Service: 1300-1600 </a:t>
            </a:r>
            <a:endParaRPr lang="en-US" sz="1600" dirty="0"/>
          </a:p>
          <a:p>
            <a:pPr algn="ctr">
              <a:buNone/>
            </a:pPr>
            <a:r>
              <a:rPr lang="en-US" sz="1600" dirty="0">
                <a:ea typeface="+mn-lt"/>
                <a:cs typeface="+mn-lt"/>
              </a:rPr>
              <a:t>  LUNCH Monday through Friday: 1200-1300</a:t>
            </a:r>
            <a:endParaRPr lang="en-US" sz="1600" b="1" u="sng" dirty="0">
              <a:solidFill>
                <a:srgbClr val="FF0000"/>
              </a:solidFill>
              <a:cs typeface="Arial"/>
            </a:endParaRPr>
          </a:p>
          <a:p>
            <a:pPr marL="0" indent="0" algn="ctr">
              <a:buNone/>
            </a:pPr>
            <a:endParaRPr lang="en-US" sz="1600" dirty="0">
              <a:cs typeface="Arial"/>
            </a:endParaRPr>
          </a:p>
          <a:p>
            <a:pPr marL="0" indent="0" algn="ctr">
              <a:buNone/>
            </a:pPr>
            <a:r>
              <a:rPr lang="en-US" sz="1600" b="1" dirty="0">
                <a:cs typeface="Arial"/>
              </a:rPr>
              <a:t>SharePoint Link:</a:t>
            </a:r>
            <a:endParaRPr lang="en-US" b="1" dirty="0">
              <a:ea typeface="+mn-lt"/>
              <a:cs typeface="+mn-lt"/>
            </a:endParaRPr>
          </a:p>
          <a:p>
            <a:pPr marL="0" indent="0" algn="ctr">
              <a:buNone/>
            </a:pPr>
            <a:r>
              <a:rPr lang="en-US" sz="1400" dirty="0">
                <a:solidFill>
                  <a:schemeClr val="accent5">
                    <a:lumMod val="50000"/>
                  </a:schemeClr>
                </a:solidFill>
                <a:hlinkClick r:id="rId2">
                  <a:extLst>
                    <a:ext uri="{A12FA001-AC4F-418D-AE19-62706E023703}">
                      <ahyp:hlinkClr xmlns:ahyp="http://schemas.microsoft.com/office/drawing/2018/hyperlinkcolor" val="tx"/>
                    </a:ext>
                  </a:extLst>
                </a:hlinkClick>
              </a:rPr>
              <a:t>USASD In processing (sharepoint-mil.us)</a:t>
            </a:r>
            <a:endParaRPr lang="en-US" sz="1400" dirty="0">
              <a:solidFill>
                <a:schemeClr val="accent5">
                  <a:lumMod val="50000"/>
                </a:schemeClr>
              </a:solidFill>
            </a:endParaRPr>
          </a:p>
          <a:p>
            <a:pPr marL="0" indent="0" algn="ctr">
              <a:buNone/>
            </a:pPr>
            <a:endParaRPr lang="en-US" sz="1400" dirty="0">
              <a:solidFill>
                <a:srgbClr val="000000"/>
              </a:solidFill>
              <a:cs typeface="Arial"/>
            </a:endParaRPr>
          </a:p>
          <a:p>
            <a:pPr marL="0" indent="0" algn="ctr">
              <a:buNone/>
            </a:pPr>
            <a:r>
              <a:rPr lang="en-US" sz="1600" b="1" dirty="0">
                <a:solidFill>
                  <a:srgbClr val="000000"/>
                </a:solidFill>
                <a:cs typeface="Arial"/>
              </a:rPr>
              <a:t>Website Link: </a:t>
            </a:r>
          </a:p>
          <a:p>
            <a:pPr marL="0" indent="0" algn="ctr">
              <a:buNone/>
            </a:pPr>
            <a:r>
              <a:rPr lang="en-US" sz="1400" dirty="0">
                <a:solidFill>
                  <a:schemeClr val="accent5">
                    <a:lumMod val="50000"/>
                  </a:schemeClr>
                </a:solidFill>
                <a:hlinkClick r:id="rId3">
                  <a:extLst>
                    <a:ext uri="{A12FA001-AC4F-418D-AE19-62706E023703}">
                      <ahyp:hlinkClr xmlns:ahyp="http://schemas.microsoft.com/office/drawing/2018/hyperlinkcolor" val="tx"/>
                    </a:ext>
                  </a:extLst>
                </a:hlinkClick>
              </a:rPr>
              <a:t>USASD Home (army.mil)</a:t>
            </a:r>
            <a:endParaRPr lang="en-US" sz="1400" dirty="0">
              <a:solidFill>
                <a:schemeClr val="accent5">
                  <a:lumMod val="50000"/>
                </a:schemeClr>
              </a:solidFill>
            </a:endParaRPr>
          </a:p>
          <a:p>
            <a:pPr marL="0" indent="0" algn="ctr">
              <a:buNone/>
            </a:pPr>
            <a:endParaRPr lang="en-US" sz="1400" dirty="0">
              <a:solidFill>
                <a:srgbClr val="000000"/>
              </a:solidFill>
              <a:cs typeface="Arial"/>
            </a:endParaRPr>
          </a:p>
          <a:p>
            <a:pPr marL="0" indent="0" algn="ctr">
              <a:buNone/>
            </a:pPr>
            <a:r>
              <a:rPr lang="en-US" sz="1600" b="1" dirty="0">
                <a:solidFill>
                  <a:srgbClr val="000000"/>
                </a:solidFill>
                <a:cs typeface="Arial"/>
              </a:rPr>
              <a:t>Email In-Processing:</a:t>
            </a:r>
          </a:p>
          <a:p>
            <a:pPr marL="0" indent="0" algn="ctr">
              <a:buNone/>
            </a:pPr>
            <a:r>
              <a:rPr lang="en-US" sz="1600" dirty="0">
                <a:solidFill>
                  <a:srgbClr val="000000"/>
                </a:solidFill>
                <a:cs typeface="Arial"/>
              </a:rPr>
              <a:t> </a:t>
            </a:r>
            <a:r>
              <a:rPr lang="en-US" sz="1600" dirty="0">
                <a:solidFill>
                  <a:srgbClr val="000000"/>
                </a:solidFill>
                <a:cs typeface="Arial"/>
                <a:hlinkClick r:id="rId4"/>
              </a:rPr>
              <a:t>usarmy.jackson.CAC.mbx.usasd-in-processing@army.mil</a:t>
            </a:r>
            <a:endParaRPr lang="en-US" sz="1600" dirty="0">
              <a:solidFill>
                <a:srgbClr val="000000"/>
              </a:solidFill>
              <a:cs typeface="Arial"/>
            </a:endParaRPr>
          </a:p>
          <a:p>
            <a:pPr marL="0" indent="0">
              <a:buNone/>
            </a:pPr>
            <a:endParaRPr lang="en-US" sz="1600" dirty="0">
              <a:solidFill>
                <a:srgbClr val="000000"/>
              </a:solidFill>
              <a:cs typeface="Arial"/>
            </a:endParaRPr>
          </a:p>
          <a:p>
            <a:pPr marL="0" indent="0" algn="ctr">
              <a:buNone/>
            </a:pPr>
            <a:endParaRPr lang="en-US" sz="1600" dirty="0">
              <a:solidFill>
                <a:srgbClr val="3D86F1"/>
              </a:solidFill>
              <a:cs typeface="Arial"/>
            </a:endParaRPr>
          </a:p>
          <a:p>
            <a:pPr marL="0" indent="0" algn="ctr">
              <a:buNone/>
            </a:pPr>
            <a:endParaRPr lang="en-US" sz="1600" u="sng" dirty="0">
              <a:solidFill>
                <a:srgbClr val="3D86F1"/>
              </a:solidFill>
              <a:cs typeface="Arial"/>
            </a:endParaRPr>
          </a:p>
          <a:p>
            <a:pPr marL="0" indent="0" algn="ctr">
              <a:buNone/>
            </a:pPr>
            <a:endParaRPr lang="en-US" sz="1600" u="sng" dirty="0">
              <a:solidFill>
                <a:srgbClr val="3D86F1"/>
              </a:solidFill>
              <a:cs typeface="Arial"/>
            </a:endParaRPr>
          </a:p>
          <a:p>
            <a:pPr marL="0" indent="0" algn="ctr">
              <a:buNone/>
            </a:pPr>
            <a:endParaRPr lang="en-US" sz="1600" u="sng" dirty="0">
              <a:solidFill>
                <a:srgbClr val="3D86F1"/>
              </a:solidFill>
              <a:cs typeface="Arial"/>
            </a:endParaRPr>
          </a:p>
          <a:p>
            <a:pPr marL="0" indent="0">
              <a:buNone/>
            </a:pPr>
            <a:endParaRPr lang="en-US" sz="1600" u="sng" dirty="0">
              <a:solidFill>
                <a:srgbClr val="3D86F1"/>
              </a:solidFill>
              <a:cs typeface="Arial"/>
            </a:endParaRPr>
          </a:p>
          <a:p>
            <a:pPr marL="0" indent="0" algn="ctr">
              <a:buNone/>
            </a:pPr>
            <a:endParaRPr lang="en-US" sz="1600" dirty="0">
              <a:cs typeface="Arial"/>
            </a:endParaRPr>
          </a:p>
          <a:p>
            <a:pPr marL="0" indent="0" algn="ctr">
              <a:buNone/>
            </a:pPr>
            <a:endParaRPr lang="en-US" sz="1600" dirty="0">
              <a:cs typeface="Arial"/>
            </a:endParaRPr>
          </a:p>
          <a:p>
            <a:pPr marL="0" indent="0" algn="ctr">
              <a:buNone/>
            </a:pPr>
            <a:endParaRPr lang="en-US" sz="1600" dirty="0">
              <a:cs typeface="Arial"/>
            </a:endParaRPr>
          </a:p>
          <a:p>
            <a:pPr marL="0" indent="0" algn="ctr">
              <a:buNone/>
            </a:pPr>
            <a:endParaRPr lang="en-US" sz="1600" dirty="0">
              <a:cs typeface="Arial"/>
            </a:endParaRPr>
          </a:p>
          <a:p>
            <a:pPr marL="0" indent="0" algn="ctr">
              <a:buNone/>
            </a:pPr>
            <a:endParaRPr lang="en-US" sz="1600" dirty="0">
              <a:cs typeface="Arial"/>
            </a:endParaRPr>
          </a:p>
          <a:p>
            <a:pPr marL="0" indent="0" algn="ctr">
              <a:buNone/>
            </a:pPr>
            <a:endParaRPr lang="en-US" sz="1600" dirty="0">
              <a:cs typeface="Arial"/>
            </a:endParaRPr>
          </a:p>
          <a:p>
            <a:pPr marL="0" indent="0" algn="ctr">
              <a:buNone/>
            </a:pPr>
            <a:endParaRPr lang="en-US" sz="1600" dirty="0">
              <a:cs typeface="Arial"/>
            </a:endParaRPr>
          </a:p>
          <a:p>
            <a:pPr marL="0" indent="0" algn="ctr">
              <a:buNone/>
            </a:pPr>
            <a:endParaRPr lang="en-US" sz="1600" b="1" u="sng" dirty="0">
              <a:cs typeface="Arial"/>
            </a:endParaRPr>
          </a:p>
        </p:txBody>
      </p:sp>
      <p:sp>
        <p:nvSpPr>
          <p:cNvPr id="5" name="Slide Number Placeholder 4">
            <a:extLst>
              <a:ext uri="{FF2B5EF4-FFF2-40B4-BE49-F238E27FC236}">
                <a16:creationId xmlns:a16="http://schemas.microsoft.com/office/drawing/2014/main" id="{721C538C-FF16-F81B-4C27-982B08E225E5}"/>
              </a:ext>
            </a:extLst>
          </p:cNvPr>
          <p:cNvSpPr>
            <a:spLocks noGrp="1"/>
          </p:cNvSpPr>
          <p:nvPr>
            <p:ph type="sldNum" sz="quarter" idx="4"/>
          </p:nvPr>
        </p:nvSpPr>
        <p:spPr/>
        <p:txBody>
          <a:bodyPr/>
          <a:lstStyle/>
          <a:p>
            <a:pPr marL="25400">
              <a:lnSpc>
                <a:spcPct val="100000"/>
              </a:lnSpc>
            </a:pPr>
            <a:fld id="{81D60167-4931-47E6-BA6A-407CBD079E47}" type="slidenum">
              <a:rPr lang="en-US" spc="-5" dirty="0"/>
              <a:t>11</a:t>
            </a:fld>
            <a:endParaRPr lang="en-US" spc="-5"/>
          </a:p>
        </p:txBody>
      </p:sp>
      <p:sp>
        <p:nvSpPr>
          <p:cNvPr id="4" name="Date Placeholder 3">
            <a:extLst>
              <a:ext uri="{FF2B5EF4-FFF2-40B4-BE49-F238E27FC236}">
                <a16:creationId xmlns:a16="http://schemas.microsoft.com/office/drawing/2014/main" id="{EC7171C3-CE7E-63DC-6798-B7B548DFE319}"/>
              </a:ext>
            </a:extLst>
          </p:cNvPr>
          <p:cNvSpPr>
            <a:spLocks noGrp="1"/>
          </p:cNvSpPr>
          <p:nvPr>
            <p:ph type="dt" sz="half" idx="2"/>
          </p:nvPr>
        </p:nvSpPr>
        <p:spPr/>
        <p:txBody>
          <a:bodyPr/>
          <a:lstStyle/>
          <a:p>
            <a:pPr marL="12700">
              <a:lnSpc>
                <a:spcPct val="100000"/>
              </a:lnSpc>
              <a:spcBef>
                <a:spcPts val="15"/>
              </a:spcBef>
            </a:pPr>
            <a:fld id="{11A7A2C2-BBB0-45B3-B544-5936ED9FBA98}" type="datetime1">
              <a:rPr lang="en-US" smtClean="0">
                <a:solidFill>
                  <a:srgbClr val="000000"/>
                </a:solidFill>
              </a:rPr>
              <a:pPr/>
              <a:t>4/21/2023</a:t>
            </a:fld>
            <a:endParaRPr lang="en-US" spc="-5" dirty="0"/>
          </a:p>
        </p:txBody>
      </p:sp>
    </p:spTree>
    <p:extLst>
      <p:ext uri="{BB962C8B-B14F-4D97-AF65-F5344CB8AC3E}">
        <p14:creationId xmlns:p14="http://schemas.microsoft.com/office/powerpoint/2010/main" val="1380252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93033" y="45396"/>
            <a:ext cx="991869" cy="140335"/>
          </a:xfrm>
          <a:prstGeom prst="rect">
            <a:avLst/>
          </a:prstGeom>
        </p:spPr>
        <p:txBody>
          <a:bodyPr vert="horz" wrap="square" lIns="0" tIns="0" rIns="0" bIns="0" rtlCol="0">
            <a:spAutoFit/>
          </a:bodyPr>
          <a:lstStyle/>
          <a:p>
            <a:pPr>
              <a:lnSpc>
                <a:spcPts val="1090"/>
              </a:lnSpc>
            </a:pPr>
            <a:r>
              <a:rPr sz="1000" b="1" spc="-5">
                <a:solidFill>
                  <a:srgbClr val="00CC00"/>
                </a:solidFill>
                <a:latin typeface="Times New Roman"/>
                <a:cs typeface="Times New Roman"/>
              </a:rPr>
              <a:t>UNC</a:t>
            </a:r>
            <a:r>
              <a:rPr sz="1000" b="1" spc="-10">
                <a:solidFill>
                  <a:srgbClr val="00CC00"/>
                </a:solidFill>
                <a:latin typeface="Times New Roman"/>
                <a:cs typeface="Times New Roman"/>
              </a:rPr>
              <a:t>L</a:t>
            </a:r>
            <a:r>
              <a:rPr sz="1000" b="1" spc="-5">
                <a:solidFill>
                  <a:srgbClr val="00CC00"/>
                </a:solidFill>
                <a:latin typeface="Times New Roman"/>
                <a:cs typeface="Times New Roman"/>
              </a:rPr>
              <a:t>A</a:t>
            </a:r>
            <a:r>
              <a:rPr sz="1000" b="1" spc="-10">
                <a:solidFill>
                  <a:srgbClr val="00CC00"/>
                </a:solidFill>
                <a:latin typeface="Times New Roman"/>
                <a:cs typeface="Times New Roman"/>
              </a:rPr>
              <a:t>SS/</a:t>
            </a:r>
            <a:r>
              <a:rPr sz="1000" b="1" spc="-5">
                <a:solidFill>
                  <a:srgbClr val="00CC00"/>
                </a:solidFill>
                <a:latin typeface="Times New Roman"/>
                <a:cs typeface="Times New Roman"/>
              </a:rPr>
              <a:t>F</a:t>
            </a:r>
            <a:r>
              <a:rPr sz="1000" b="1">
                <a:solidFill>
                  <a:srgbClr val="00CC00"/>
                </a:solidFill>
                <a:latin typeface="Times New Roman"/>
                <a:cs typeface="Times New Roman"/>
              </a:rPr>
              <a:t>O</a:t>
            </a:r>
            <a:r>
              <a:rPr sz="1000" b="1" spc="-5">
                <a:solidFill>
                  <a:srgbClr val="00CC00"/>
                </a:solidFill>
                <a:latin typeface="Times New Roman"/>
                <a:cs typeface="Times New Roman"/>
              </a:rPr>
              <a:t>UO</a:t>
            </a:r>
            <a:endParaRPr sz="1000">
              <a:latin typeface="Times New Roman"/>
              <a:cs typeface="Times New Roman"/>
            </a:endParaRPr>
          </a:p>
        </p:txBody>
      </p:sp>
      <p:sp>
        <p:nvSpPr>
          <p:cNvPr id="3" name="object 3"/>
          <p:cNvSpPr txBox="1"/>
          <p:nvPr/>
        </p:nvSpPr>
        <p:spPr>
          <a:xfrm>
            <a:off x="454151" y="0"/>
            <a:ext cx="4023360" cy="635635"/>
          </a:xfrm>
          <a:prstGeom prst="rect">
            <a:avLst/>
          </a:prstGeom>
          <a:solidFill>
            <a:srgbClr val="000000"/>
          </a:solidFill>
        </p:spPr>
        <p:txBody>
          <a:bodyPr vert="horz" wrap="square" lIns="0" tIns="70485" rIns="0" bIns="0" rtlCol="0">
            <a:spAutoFit/>
          </a:bodyPr>
          <a:lstStyle/>
          <a:p>
            <a:pPr marL="90805">
              <a:lnSpc>
                <a:spcPct val="100000"/>
              </a:lnSpc>
              <a:spcBef>
                <a:spcPts val="555"/>
              </a:spcBef>
            </a:pPr>
            <a:r>
              <a:rPr sz="1700" b="1" spc="-20">
                <a:solidFill>
                  <a:srgbClr val="F6C600"/>
                </a:solidFill>
                <a:latin typeface="Arial"/>
                <a:cs typeface="Arial"/>
              </a:rPr>
              <a:t>AMERICA’S</a:t>
            </a:r>
            <a:r>
              <a:rPr sz="1700" b="1" spc="-30">
                <a:solidFill>
                  <a:srgbClr val="F6C600"/>
                </a:solidFill>
                <a:latin typeface="Arial"/>
                <a:cs typeface="Arial"/>
              </a:rPr>
              <a:t> ARMY:</a:t>
            </a:r>
            <a:endParaRPr sz="1700">
              <a:latin typeface="Arial"/>
              <a:cs typeface="Arial"/>
            </a:endParaRPr>
          </a:p>
          <a:p>
            <a:pPr marL="90805">
              <a:lnSpc>
                <a:spcPct val="100000"/>
              </a:lnSpc>
              <a:spcBef>
                <a:spcPts val="5"/>
              </a:spcBef>
            </a:pPr>
            <a:r>
              <a:rPr sz="1500" b="1" spc="-5">
                <a:solidFill>
                  <a:srgbClr val="959595"/>
                </a:solidFill>
                <a:latin typeface="Arial"/>
                <a:cs typeface="Arial"/>
              </a:rPr>
              <a:t>Globally Responsive, Regionally</a:t>
            </a:r>
            <a:r>
              <a:rPr sz="1500" b="1" spc="-15">
                <a:solidFill>
                  <a:srgbClr val="959595"/>
                </a:solidFill>
                <a:latin typeface="Arial"/>
                <a:cs typeface="Arial"/>
              </a:rPr>
              <a:t> </a:t>
            </a:r>
            <a:r>
              <a:rPr sz="1500" b="1" spc="-5">
                <a:solidFill>
                  <a:srgbClr val="959595"/>
                </a:solidFill>
                <a:latin typeface="Arial"/>
                <a:cs typeface="Arial"/>
              </a:rPr>
              <a:t>Engaged</a:t>
            </a:r>
            <a:endParaRPr sz="1500">
              <a:latin typeface="Arial"/>
              <a:cs typeface="Arial"/>
            </a:endParaRPr>
          </a:p>
        </p:txBody>
      </p:sp>
      <p:sp>
        <p:nvSpPr>
          <p:cNvPr id="4" name="object 4"/>
          <p:cNvSpPr/>
          <p:nvPr/>
        </p:nvSpPr>
        <p:spPr>
          <a:xfrm>
            <a:off x="1981200" y="1369834"/>
            <a:ext cx="5181600" cy="461771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958596"/>
            <a:ext cx="9144000" cy="1065275"/>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203614" y="1086103"/>
            <a:ext cx="8940386" cy="567463"/>
          </a:xfrm>
          <a:prstGeom prst="rect">
            <a:avLst/>
          </a:prstGeom>
        </p:spPr>
        <p:txBody>
          <a:bodyPr vert="horz" wrap="square" lIns="0" tIns="13335" rIns="0" bIns="0" rtlCol="0">
            <a:spAutoFit/>
          </a:bodyPr>
          <a:lstStyle/>
          <a:p>
            <a:pPr marL="12700">
              <a:lnSpc>
                <a:spcPct val="100000"/>
              </a:lnSpc>
              <a:spcBef>
                <a:spcPts val="105"/>
              </a:spcBef>
            </a:pPr>
            <a:r>
              <a:rPr sz="3600" b="1" spc="-5">
                <a:solidFill>
                  <a:srgbClr val="FF0000"/>
                </a:solidFill>
                <a:latin typeface="Arial"/>
                <a:cs typeface="Arial"/>
              </a:rPr>
              <a:t>United States </a:t>
            </a:r>
            <a:r>
              <a:rPr sz="3600" b="1">
                <a:solidFill>
                  <a:srgbClr val="FF0000"/>
                </a:solidFill>
                <a:latin typeface="Arial"/>
                <a:cs typeface="Arial"/>
              </a:rPr>
              <a:t>Army </a:t>
            </a:r>
            <a:r>
              <a:rPr sz="3600" b="1" spc="-5">
                <a:solidFill>
                  <a:srgbClr val="FF0000"/>
                </a:solidFill>
                <a:latin typeface="Arial"/>
                <a:cs typeface="Arial"/>
              </a:rPr>
              <a:t>Student</a:t>
            </a:r>
            <a:r>
              <a:rPr sz="3600" b="1" spc="-45">
                <a:solidFill>
                  <a:srgbClr val="FF0000"/>
                </a:solidFill>
                <a:latin typeface="Arial"/>
                <a:cs typeface="Arial"/>
              </a:rPr>
              <a:t> </a:t>
            </a:r>
            <a:r>
              <a:rPr sz="3600" b="1" spc="-5">
                <a:solidFill>
                  <a:srgbClr val="FF0000"/>
                </a:solidFill>
                <a:latin typeface="Arial"/>
                <a:cs typeface="Arial"/>
              </a:rPr>
              <a:t>Detachment</a:t>
            </a:r>
            <a:endParaRPr sz="3600" b="1">
              <a:solidFill>
                <a:srgbClr val="FF0000"/>
              </a:solidFill>
              <a:latin typeface="Arial"/>
              <a:cs typeface="Arial"/>
            </a:endParaRPr>
          </a:p>
        </p:txBody>
      </p:sp>
      <p:sp>
        <p:nvSpPr>
          <p:cNvPr id="10" name="object 10"/>
          <p:cNvSpPr txBox="1">
            <a:spLocks noGrp="1"/>
          </p:cNvSpPr>
          <p:nvPr>
            <p:ph type="dt" sz="half" idx="6"/>
          </p:nvPr>
        </p:nvSpPr>
        <p:spPr>
          <a:xfrm>
            <a:off x="0" y="6610350"/>
            <a:ext cx="2133600" cy="163506"/>
          </a:xfrm>
          <a:prstGeom prst="rect">
            <a:avLst/>
          </a:prstGeom>
        </p:spPr>
        <p:txBody>
          <a:bodyPr vert="horz" wrap="square" lIns="0" tIns="1905" rIns="0" bIns="0" rtlCol="0">
            <a:spAutoFit/>
          </a:bodyPr>
          <a:lstStyle/>
          <a:p>
            <a:pPr marL="12700">
              <a:lnSpc>
                <a:spcPct val="100000"/>
              </a:lnSpc>
              <a:spcBef>
                <a:spcPts val="15"/>
              </a:spcBef>
            </a:pPr>
            <a:fld id="{11A7A2C2-BBB0-45B3-B544-5936ED9FBA98}" type="datetime1">
              <a:rPr lang="en-US" sz="1050" b="0" smtClean="0">
                <a:solidFill>
                  <a:srgbClr val="000000"/>
                </a:solidFill>
              </a:rPr>
              <a:pPr/>
              <a:t>4/21/2023</a:t>
            </a:fld>
            <a:endParaRPr sz="1000" b="0" spc="-5" dirty="0">
              <a:solidFill>
                <a:schemeClr val="tx1"/>
              </a:solidFill>
            </a:endParaRPr>
          </a:p>
        </p:txBody>
      </p:sp>
      <p:sp>
        <p:nvSpPr>
          <p:cNvPr id="7" name="object 7"/>
          <p:cNvSpPr txBox="1"/>
          <p:nvPr/>
        </p:nvSpPr>
        <p:spPr>
          <a:xfrm>
            <a:off x="2507252" y="5559208"/>
            <a:ext cx="4129495" cy="505267"/>
          </a:xfrm>
          <a:prstGeom prst="rect">
            <a:avLst/>
          </a:prstGeom>
        </p:spPr>
        <p:txBody>
          <a:bodyPr vert="horz" wrap="square" lIns="0" tIns="12700" rIns="0" bIns="0" rtlCol="0">
            <a:spAutoFit/>
          </a:bodyPr>
          <a:lstStyle/>
          <a:p>
            <a:pPr marL="12700" algn="ctr">
              <a:lnSpc>
                <a:spcPct val="100000"/>
              </a:lnSpc>
              <a:spcBef>
                <a:spcPts val="100"/>
              </a:spcBef>
            </a:pPr>
            <a:r>
              <a:rPr lang="en-US" sz="3200" b="1" dirty="0">
                <a:solidFill>
                  <a:schemeClr val="accent1">
                    <a:lumMod val="75000"/>
                  </a:schemeClr>
                </a:solidFill>
                <a:latin typeface="Arial"/>
                <a:cs typeface="Arial"/>
              </a:rPr>
              <a:t>ABSENCE REQUEST</a:t>
            </a:r>
          </a:p>
        </p:txBody>
      </p:sp>
      <p:sp>
        <p:nvSpPr>
          <p:cNvPr id="8" name="Slide Number Placeholder 7">
            <a:extLst>
              <a:ext uri="{FF2B5EF4-FFF2-40B4-BE49-F238E27FC236}">
                <a16:creationId xmlns:a16="http://schemas.microsoft.com/office/drawing/2014/main" id="{15AE1772-E5C5-2392-C850-88E6B409B590}"/>
              </a:ext>
            </a:extLst>
          </p:cNvPr>
          <p:cNvSpPr>
            <a:spLocks noGrp="1"/>
          </p:cNvSpPr>
          <p:nvPr>
            <p:ph type="sldNum" sz="quarter" idx="7"/>
          </p:nvPr>
        </p:nvSpPr>
        <p:spPr>
          <a:xfrm>
            <a:off x="6958885" y="6689152"/>
            <a:ext cx="2133600" cy="247650"/>
          </a:xfrm>
        </p:spPr>
        <p:txBody>
          <a:bodyPr/>
          <a:lstStyle/>
          <a:p>
            <a:pPr marL="25400">
              <a:lnSpc>
                <a:spcPct val="100000"/>
              </a:lnSpc>
            </a:pPr>
            <a:fld id="{81D60167-4931-47E6-BA6A-407CBD079E47}" type="slidenum">
              <a:rPr lang="en-US" sz="900" b="0" spc="-5" smtClean="0"/>
              <a:t>12</a:t>
            </a:fld>
            <a:endParaRPr lang="en-US" sz="900" b="0" spc="-5" dirty="0"/>
          </a:p>
        </p:txBody>
      </p:sp>
    </p:spTree>
    <p:extLst>
      <p:ext uri="{BB962C8B-B14F-4D97-AF65-F5344CB8AC3E}">
        <p14:creationId xmlns:p14="http://schemas.microsoft.com/office/powerpoint/2010/main" val="4056914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95800" y="365080"/>
            <a:ext cx="4648200" cy="609600"/>
          </a:xfrm>
        </p:spPr>
        <p:txBody>
          <a:bodyPr lIns="91440" tIns="45720" rIns="91440" bIns="45720" anchor="ctr">
            <a:noAutofit/>
          </a:bodyPr>
          <a:lstStyle/>
          <a:p>
            <a:r>
              <a:rPr lang="en-US" dirty="0"/>
              <a:t>Absence Request</a:t>
            </a:r>
            <a:br>
              <a:rPr lang="en-US" b="1" dirty="0"/>
            </a:br>
            <a:br>
              <a:rPr lang="en-US" b="1" dirty="0"/>
            </a:br>
            <a:r>
              <a:rPr lang="en-US" b="1" dirty="0"/>
              <a:t>.</a:t>
            </a:r>
          </a:p>
        </p:txBody>
      </p:sp>
      <p:graphicFrame>
        <p:nvGraphicFramePr>
          <p:cNvPr id="7" name="Content Placeholder 6"/>
          <p:cNvGraphicFramePr>
            <a:graphicFrameLocks noGrp="1"/>
          </p:cNvGraphicFramePr>
          <p:nvPr>
            <p:ph idx="1"/>
          </p:nvPr>
        </p:nvGraphicFramePr>
        <p:xfrm>
          <a:off x="457200" y="1066800"/>
          <a:ext cx="8229600" cy="5543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fld id="{FC630B80-CFF7-49D1-8F41-08ADD552AD51}" type="slidenum">
              <a:rPr lang="en-US" dirty="0" smtClean="0">
                <a:solidFill>
                  <a:srgbClr val="000000"/>
                </a:solidFill>
              </a:rPr>
              <a:pPr/>
              <a:t>13</a:t>
            </a:fld>
            <a:endParaRPr lang="en-US">
              <a:solidFill>
                <a:srgbClr val="000000"/>
              </a:solidFill>
            </a:endParaRPr>
          </a:p>
        </p:txBody>
      </p:sp>
      <p:sp>
        <p:nvSpPr>
          <p:cNvPr id="9" name="Rectangle 3"/>
          <p:cNvSpPr txBox="1">
            <a:spLocks noChangeArrowheads="1"/>
          </p:cNvSpPr>
          <p:nvPr/>
        </p:nvSpPr>
        <p:spPr>
          <a:xfrm>
            <a:off x="0" y="974680"/>
            <a:ext cx="9144000" cy="5105400"/>
          </a:xfrm>
          <a:prstGeom prst="rect">
            <a:avLst/>
          </a:prstGeom>
        </p:spPr>
        <p:txBody>
          <a:bodyPr lIns="91440" tIns="45720" rIns="91440" bIns="45720" anchor="t">
            <a:normAutofit fontScale="850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90000"/>
              </a:lnSpc>
              <a:buNone/>
            </a:pPr>
            <a:r>
              <a:rPr lang="en-US" altLang="en-US" sz="2400" u="sng" kern="0" dirty="0">
                <a:cs typeface="Arial"/>
              </a:rPr>
              <a:t>Absence Request – IPPS-A</a:t>
            </a:r>
            <a:endParaRPr lang="en-US" altLang="en-US" sz="2400" kern="0" dirty="0">
              <a:cs typeface="Arial"/>
            </a:endParaRPr>
          </a:p>
          <a:p>
            <a:pPr marL="0" indent="0" algn="ctr">
              <a:lnSpc>
                <a:spcPct val="90000"/>
              </a:lnSpc>
              <a:buNone/>
            </a:pPr>
            <a:endParaRPr lang="en-US" altLang="en-US" sz="1800" u="sng" kern="0" dirty="0"/>
          </a:p>
          <a:p>
            <a:pPr marL="0" marR="0" indent="0" algn="ctr">
              <a:spcBef>
                <a:spcPts val="0"/>
              </a:spcBef>
              <a:spcAft>
                <a:spcPts val="0"/>
              </a:spcAft>
              <a:buNone/>
            </a:pPr>
            <a:r>
              <a:rPr lang="en-US" sz="1800" b="1" dirty="0">
                <a:solidFill>
                  <a:srgbClr val="FF0000"/>
                </a:solidFill>
                <a:effectLst/>
                <a:latin typeface="Calibri" panose="020F0502020204030204" pitchFamily="34" charset="0"/>
                <a:ea typeface="Calibri" panose="020F0502020204030204" pitchFamily="34" charset="0"/>
              </a:rPr>
              <a:t>***Per Detachment Commander:***</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a:spcBef>
                <a:spcPts val="0"/>
              </a:spcBef>
              <a:spcAft>
                <a:spcPts val="0"/>
              </a:spcAft>
            </a:pPr>
            <a:r>
              <a:rPr lang="en-US" sz="1800" b="1" dirty="0">
                <a:solidFill>
                  <a:srgbClr val="FF0000"/>
                </a:solidFill>
                <a:latin typeface="Calibri"/>
                <a:ea typeface="Calibri" panose="020F0502020204030204" pitchFamily="34" charset="0"/>
                <a:cs typeface="Calibri"/>
              </a:rPr>
              <a:t>USASD</a:t>
            </a:r>
            <a:r>
              <a:rPr lang="en-US" sz="1800" b="1" dirty="0">
                <a:solidFill>
                  <a:srgbClr val="FF0000"/>
                </a:solidFill>
                <a:effectLst/>
                <a:latin typeface="Calibri"/>
                <a:ea typeface="Calibri" panose="020F0502020204030204" pitchFamily="34" charset="0"/>
                <a:cs typeface="Calibri"/>
              </a:rPr>
              <a:t> will </a:t>
            </a:r>
            <a:r>
              <a:rPr lang="en-US" sz="1800" b="1" u="sng" dirty="0">
                <a:solidFill>
                  <a:srgbClr val="FF0000"/>
                </a:solidFill>
                <a:latin typeface="Calibri"/>
                <a:ea typeface="Calibri" panose="020F0502020204030204" pitchFamily="34" charset="0"/>
                <a:cs typeface="Calibri"/>
              </a:rPr>
              <a:t>NOT</a:t>
            </a:r>
            <a:r>
              <a:rPr lang="en-US" sz="1800" b="1" dirty="0">
                <a:solidFill>
                  <a:srgbClr val="FF0000"/>
                </a:solidFill>
                <a:effectLst/>
                <a:latin typeface="Calibri"/>
                <a:ea typeface="Calibri" panose="020F0502020204030204" pitchFamily="34" charset="0"/>
                <a:cs typeface="Calibri"/>
              </a:rPr>
              <a:t> accept absences outside of </a:t>
            </a:r>
            <a:r>
              <a:rPr lang="en-US" sz="1800" b="1" dirty="0">
                <a:solidFill>
                  <a:srgbClr val="FF0000"/>
                </a:solidFill>
                <a:latin typeface="Calibri"/>
                <a:ea typeface="Calibri" panose="020F0502020204030204" pitchFamily="34" charset="0"/>
                <a:cs typeface="Calibri"/>
              </a:rPr>
              <a:t>the Integrated Personnel and Pay System-Army (IPPS-A)</a:t>
            </a:r>
            <a:endParaRPr lang="en-US" sz="1800" dirty="0">
              <a:effectLst/>
              <a:latin typeface="Calibri"/>
              <a:ea typeface="Calibri" panose="020F0502020204030204" pitchFamily="34" charset="0"/>
              <a:cs typeface="Calibri"/>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a:spcBef>
                <a:spcPts val="0"/>
              </a:spcBef>
              <a:spcAft>
                <a:spcPts val="0"/>
              </a:spcAft>
            </a:pPr>
            <a:r>
              <a:rPr lang="en-US" sz="1800" b="1" dirty="0">
                <a:solidFill>
                  <a:srgbClr val="FF0000"/>
                </a:solidFill>
                <a:latin typeface="Calibri"/>
                <a:ea typeface="Calibri" panose="020F0502020204030204" pitchFamily="34" charset="0"/>
                <a:cs typeface="Calibri"/>
              </a:rPr>
              <a:t> List</a:t>
            </a:r>
            <a:r>
              <a:rPr lang="en-US" sz="1800" b="1" dirty="0">
                <a:solidFill>
                  <a:srgbClr val="FF0000"/>
                </a:solidFill>
                <a:effectLst/>
                <a:latin typeface="Calibri"/>
                <a:ea typeface="Calibri" panose="020F0502020204030204" pitchFamily="34" charset="0"/>
                <a:cs typeface="Calibri"/>
              </a:rPr>
              <a:t> Mrs. Morris, Gayle as </a:t>
            </a:r>
            <a:r>
              <a:rPr lang="en-US" sz="1800" b="1" dirty="0">
                <a:solidFill>
                  <a:srgbClr val="FF0000"/>
                </a:solidFill>
                <a:latin typeface="Calibri"/>
                <a:ea typeface="Calibri" panose="020F0502020204030204" pitchFamily="34" charset="0"/>
                <a:cs typeface="Calibri"/>
              </a:rPr>
              <a:t>the Supervisor</a:t>
            </a:r>
            <a:endParaRPr lang="en-US" sz="1800" b="1" dirty="0">
              <a:solidFill>
                <a:srgbClr val="FF0000"/>
              </a:solidFill>
              <a:effectLst/>
              <a:latin typeface="Calibri"/>
              <a:ea typeface="Calibri" panose="020F0502020204030204" pitchFamily="34" charset="0"/>
              <a:cs typeface="Calibri"/>
            </a:endParaRPr>
          </a:p>
          <a:p>
            <a:pPr marL="0">
              <a:spcBef>
                <a:spcPts val="0"/>
              </a:spcBef>
              <a:spcAft>
                <a:spcPts val="0"/>
              </a:spcAft>
            </a:pPr>
            <a:endParaRPr lang="en-US" sz="1800" b="1" dirty="0">
              <a:solidFill>
                <a:srgbClr val="FF0000"/>
              </a:solidFill>
              <a:effectLst/>
              <a:latin typeface="Calibri"/>
              <a:ea typeface="Calibri" panose="020F0502020204030204" pitchFamily="34" charset="0"/>
              <a:cs typeface="Calibri"/>
            </a:endParaRPr>
          </a:p>
          <a:p>
            <a:pPr marL="0" marR="0" indent="0">
              <a:spcBef>
                <a:spcPts val="0"/>
              </a:spcBef>
              <a:spcAft>
                <a:spcPts val="0"/>
              </a:spcAft>
              <a:buNone/>
            </a:pPr>
            <a:endParaRPr lang="en-US" sz="1800" b="1" dirty="0">
              <a:solidFill>
                <a:srgbClr val="FF0000"/>
              </a:solidFill>
              <a:effectLst/>
              <a:latin typeface="Calibri" panose="020F0502020204030204" pitchFamily="34" charset="0"/>
              <a:ea typeface="Calibri" panose="020F0502020204030204" pitchFamily="34" charset="0"/>
              <a:cs typeface="Calibri"/>
            </a:endParaRPr>
          </a:p>
          <a:p>
            <a:pPr>
              <a:lnSpc>
                <a:spcPct val="90000"/>
              </a:lnSpc>
              <a:buFont typeface="Wingdings" panose="05000000000000000000" pitchFamily="2" charset="2"/>
              <a:buChar char="q"/>
            </a:pPr>
            <a:r>
              <a:rPr lang="en-US" altLang="en-US" sz="1800" kern="0" dirty="0">
                <a:cs typeface="Arial"/>
              </a:rPr>
              <a:t>Admin absence/house hunting (PTDY) is a separate request from an absence request or PCS absence request</a:t>
            </a:r>
          </a:p>
          <a:p>
            <a:pPr>
              <a:lnSpc>
                <a:spcPct val="90000"/>
              </a:lnSpc>
              <a:buFont typeface="Wingdings" panose="05000000000000000000" pitchFamily="2" charset="2"/>
              <a:buChar char="q"/>
            </a:pPr>
            <a:endParaRPr lang="en-US" altLang="en-US" sz="1800" kern="0" dirty="0">
              <a:cs typeface="Arial"/>
            </a:endParaRPr>
          </a:p>
          <a:p>
            <a:pPr>
              <a:lnSpc>
                <a:spcPct val="90000"/>
              </a:lnSpc>
              <a:buFont typeface="Wingdings" panose="05000000000000000000" pitchFamily="2" charset="2"/>
              <a:buChar char="q"/>
            </a:pPr>
            <a:r>
              <a:rPr lang="en-US" altLang="en-US" sz="1800" kern="0" dirty="0">
                <a:cs typeface="Arial"/>
              </a:rPr>
              <a:t>Combined absences must cover all days that you are not present for duty. You must be on an approved </a:t>
            </a:r>
            <a:r>
              <a:rPr lang="en-US" sz="1800" kern="0" dirty="0">
                <a:ea typeface="+mn-lt"/>
                <a:cs typeface="+mn-lt"/>
              </a:rPr>
              <a:t>absence</a:t>
            </a:r>
            <a:r>
              <a:rPr lang="en-US" sz="1800" kern="0" dirty="0">
                <a:cs typeface="Arial"/>
              </a:rPr>
              <a:t> to begin your travel. Service members are not authorized to travel while on PTDY</a:t>
            </a:r>
            <a:endParaRPr lang="en-US" altLang="en-US" sz="1800" kern="0" dirty="0">
              <a:cs typeface="Arial"/>
            </a:endParaRPr>
          </a:p>
          <a:p>
            <a:pPr marL="0" indent="0">
              <a:lnSpc>
                <a:spcPct val="90000"/>
              </a:lnSpc>
              <a:buNone/>
            </a:pPr>
            <a:endParaRPr lang="en-US" altLang="en-US" sz="1800" kern="0" dirty="0">
              <a:cs typeface="Arial"/>
            </a:endParaRPr>
          </a:p>
          <a:p>
            <a:pPr>
              <a:lnSpc>
                <a:spcPct val="90000"/>
              </a:lnSpc>
              <a:buFont typeface="Wingdings" panose="05000000000000000000" pitchFamily="2" charset="2"/>
              <a:buChar char="q"/>
            </a:pPr>
            <a:r>
              <a:rPr lang="en-US" altLang="en-US" sz="1800" kern="0" dirty="0">
                <a:cs typeface="Arial"/>
              </a:rPr>
              <a:t>Absence date must end the day before your report date</a:t>
            </a:r>
          </a:p>
          <a:p>
            <a:pPr lvl="1">
              <a:lnSpc>
                <a:spcPct val="90000"/>
              </a:lnSpc>
              <a:buFont typeface="Wingdings" panose="05000000000000000000" pitchFamily="2" charset="2"/>
              <a:buChar char="q"/>
            </a:pPr>
            <a:r>
              <a:rPr lang="en-US" sz="1800" kern="0" dirty="0">
                <a:ea typeface="+mn-lt"/>
                <a:cs typeface="+mn-lt"/>
              </a:rPr>
              <a:t>(Example) </a:t>
            </a:r>
            <a:r>
              <a:rPr lang="en-US" altLang="en-US" sz="1800" kern="0" dirty="0">
                <a:cs typeface="Arial"/>
              </a:rPr>
              <a:t>Report Date: 21 September; Absence request last date: 20 September</a:t>
            </a:r>
          </a:p>
          <a:p>
            <a:pPr lvl="1">
              <a:lnSpc>
                <a:spcPct val="90000"/>
              </a:lnSpc>
              <a:buFont typeface="Wingdings" panose="05000000000000000000" pitchFamily="2" charset="2"/>
              <a:buChar char="q"/>
            </a:pPr>
            <a:r>
              <a:rPr lang="en-US" altLang="en-US" sz="1800" kern="0" dirty="0">
                <a:cs typeface="Arial"/>
              </a:rPr>
              <a:t>For questions or RFIs please email: </a:t>
            </a:r>
            <a:r>
              <a:rPr lang="en-US" altLang="en-US" sz="1800" kern="0" dirty="0">
                <a:solidFill>
                  <a:schemeClr val="accent5">
                    <a:lumMod val="50000"/>
                  </a:schemeClr>
                </a:solidFill>
                <a:cs typeface="Arial"/>
                <a:hlinkClick r:id="rId8">
                  <a:extLst>
                    <a:ext uri="{A12FA001-AC4F-418D-AE19-62706E023703}">
                      <ahyp:hlinkClr xmlns:ahyp="http://schemas.microsoft.com/office/drawing/2018/hyperlinkcolor" val="tx"/>
                    </a:ext>
                  </a:extLst>
                </a:hlinkClick>
              </a:rPr>
              <a:t>usarmy.jackson.CAC.mbx.usasd-da31@army.mil</a:t>
            </a:r>
            <a:endParaRPr lang="en-US" altLang="en-US" sz="1800" kern="0" dirty="0">
              <a:solidFill>
                <a:schemeClr val="accent5">
                  <a:lumMod val="50000"/>
                </a:schemeClr>
              </a:solidFill>
              <a:cs typeface="Arial"/>
            </a:endParaRPr>
          </a:p>
          <a:p>
            <a:pPr lvl="1">
              <a:lnSpc>
                <a:spcPct val="90000"/>
              </a:lnSpc>
              <a:buFont typeface="Wingdings" panose="05000000000000000000" pitchFamily="2" charset="2"/>
              <a:buChar char="q"/>
            </a:pPr>
            <a:r>
              <a:rPr lang="en-US" altLang="en-US" sz="1800" kern="0" dirty="0">
                <a:cs typeface="Arial"/>
              </a:rPr>
              <a:t>Mrs. Gayle Morris 803-751-5325</a:t>
            </a:r>
          </a:p>
          <a:p>
            <a:pPr>
              <a:lnSpc>
                <a:spcPct val="90000"/>
              </a:lnSpc>
              <a:buFont typeface="Wingdings" panose="05000000000000000000" pitchFamily="2" charset="2"/>
              <a:buChar char="q"/>
            </a:pPr>
            <a:endParaRPr lang="en-US" altLang="en-US" sz="2200" kern="0" dirty="0">
              <a:cs typeface="Arial"/>
            </a:endParaRPr>
          </a:p>
          <a:p>
            <a:pPr>
              <a:lnSpc>
                <a:spcPct val="90000"/>
              </a:lnSpc>
              <a:buFont typeface="Wingdings" panose="05000000000000000000" pitchFamily="2" charset="2"/>
              <a:buChar char="q"/>
            </a:pPr>
            <a:r>
              <a:rPr lang="en-US" altLang="en-US" sz="2200" kern="0" dirty="0">
                <a:cs typeface="Arial"/>
              </a:rPr>
              <a:t>Parental absence</a:t>
            </a:r>
          </a:p>
          <a:p>
            <a:pPr>
              <a:lnSpc>
                <a:spcPct val="90000"/>
              </a:lnSpc>
              <a:buFont typeface="Wingdings" panose="05000000000000000000" pitchFamily="2" charset="2"/>
              <a:buChar char="q"/>
            </a:pPr>
            <a:endParaRPr lang="en-US" altLang="en-US" sz="2200" kern="0" dirty="0">
              <a:cs typeface="Arial"/>
            </a:endParaRPr>
          </a:p>
          <a:p>
            <a:pPr>
              <a:lnSpc>
                <a:spcPct val="90000"/>
              </a:lnSpc>
              <a:buFont typeface="Wingdings" panose="05000000000000000000" pitchFamily="2" charset="2"/>
              <a:buChar char="q"/>
            </a:pPr>
            <a:r>
              <a:rPr lang="en-US" altLang="en-US" sz="2200" kern="0" dirty="0">
                <a:cs typeface="Arial"/>
              </a:rPr>
              <a:t>OCONUS absence</a:t>
            </a:r>
          </a:p>
        </p:txBody>
      </p:sp>
      <p:sp>
        <p:nvSpPr>
          <p:cNvPr id="2" name="Date Placeholder 2">
            <a:extLst>
              <a:ext uri="{FF2B5EF4-FFF2-40B4-BE49-F238E27FC236}">
                <a16:creationId xmlns:a16="http://schemas.microsoft.com/office/drawing/2014/main" id="{30B82C89-73FB-6350-4B3E-5CE4E58AE7E1}"/>
              </a:ext>
            </a:extLst>
          </p:cNvPr>
          <p:cNvSpPr>
            <a:spLocks noGrp="1"/>
          </p:cNvSpPr>
          <p:nvPr>
            <p:ph type="dt" sz="half" idx="2"/>
          </p:nvPr>
        </p:nvSpPr>
        <p:spPr>
          <a:xfrm>
            <a:off x="0" y="6610350"/>
            <a:ext cx="2133600" cy="247650"/>
          </a:xfrm>
        </p:spPr>
        <p:txBody>
          <a:bodyPr/>
          <a:lstStyle/>
          <a:p>
            <a:pPr>
              <a:defRPr/>
            </a:pPr>
            <a:fld id="{5EC2891A-D8E4-4906-AC0A-378C1AA663F4}" type="datetime1">
              <a:rPr lang="en-US" smtClean="0"/>
              <a:t>4/21/2023</a:t>
            </a:fld>
            <a:endParaRPr lang="en-US" dirty="0"/>
          </a:p>
        </p:txBody>
      </p:sp>
    </p:spTree>
    <p:extLst>
      <p:ext uri="{BB962C8B-B14F-4D97-AF65-F5344CB8AC3E}">
        <p14:creationId xmlns:p14="http://schemas.microsoft.com/office/powerpoint/2010/main" val="813718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95800" y="365080"/>
            <a:ext cx="4648200" cy="701718"/>
          </a:xfrm>
        </p:spPr>
        <p:txBody>
          <a:bodyPr lIns="91440" tIns="45720" rIns="91440" bIns="45720" anchor="ctr">
            <a:noAutofit/>
          </a:bodyPr>
          <a:lstStyle/>
          <a:p>
            <a:r>
              <a:rPr lang="en-US" dirty="0"/>
              <a:t>Parental Absence Request</a:t>
            </a:r>
            <a:br>
              <a:rPr lang="en-US" b="1" dirty="0"/>
            </a:br>
            <a:br>
              <a:rPr lang="en-US" b="1" dirty="0"/>
            </a:br>
            <a:r>
              <a:rPr lang="en-US" b="1" dirty="0"/>
              <a:t>.</a:t>
            </a:r>
          </a:p>
        </p:txBody>
      </p:sp>
      <p:graphicFrame>
        <p:nvGraphicFramePr>
          <p:cNvPr id="7" name="Content Placeholder 6"/>
          <p:cNvGraphicFramePr>
            <a:graphicFrameLocks noGrp="1"/>
          </p:cNvGraphicFramePr>
          <p:nvPr>
            <p:ph idx="1"/>
          </p:nvPr>
        </p:nvGraphicFramePr>
        <p:xfrm>
          <a:off x="457200" y="1066800"/>
          <a:ext cx="8229600" cy="5543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fld id="{FC630B80-CFF7-49D1-8F41-08ADD552AD51}" type="slidenum">
              <a:rPr lang="en-US" smtClean="0">
                <a:solidFill>
                  <a:srgbClr val="000000"/>
                </a:solidFill>
              </a:rPr>
              <a:pPr/>
              <a:t>14</a:t>
            </a:fld>
            <a:endParaRPr lang="en-US">
              <a:solidFill>
                <a:srgbClr val="000000"/>
              </a:solidFill>
            </a:endParaRPr>
          </a:p>
        </p:txBody>
      </p:sp>
      <p:sp>
        <p:nvSpPr>
          <p:cNvPr id="9" name="Rectangle 3"/>
          <p:cNvSpPr txBox="1">
            <a:spLocks noChangeArrowheads="1"/>
          </p:cNvSpPr>
          <p:nvPr/>
        </p:nvSpPr>
        <p:spPr>
          <a:xfrm>
            <a:off x="0" y="974680"/>
            <a:ext cx="9144000" cy="5105400"/>
          </a:xfrm>
          <a:prstGeom prst="rect">
            <a:avLst/>
          </a:prstGeom>
        </p:spPr>
        <p:txBody>
          <a:bodyPr lIns="91440" tIns="45720" rIns="91440" bIns="45720" anchor="t">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0"/>
              </a:spcBef>
              <a:spcAft>
                <a:spcPts val="0"/>
              </a:spcAft>
              <a:buNone/>
            </a:pPr>
            <a:endParaRPr lang="en-US" sz="1800" b="1" dirty="0">
              <a:solidFill>
                <a:srgbClr val="FF0000"/>
              </a:solidFill>
              <a:effectLst/>
              <a:latin typeface="Calibri"/>
              <a:ea typeface="Calibri" panose="020F0502020204030204" pitchFamily="34" charset="0"/>
              <a:cs typeface="Calibri"/>
            </a:endParaRPr>
          </a:p>
          <a:p>
            <a:pPr marL="0" indent="0">
              <a:lnSpc>
                <a:spcPct val="90000"/>
              </a:lnSpc>
              <a:buNone/>
            </a:pPr>
            <a:endParaRPr lang="en-US" altLang="en-US" sz="2200" kern="0" dirty="0">
              <a:cs typeface="Arial"/>
            </a:endParaRPr>
          </a:p>
        </p:txBody>
      </p:sp>
      <p:sp>
        <p:nvSpPr>
          <p:cNvPr id="2" name="Date Placeholder 2">
            <a:extLst>
              <a:ext uri="{FF2B5EF4-FFF2-40B4-BE49-F238E27FC236}">
                <a16:creationId xmlns:a16="http://schemas.microsoft.com/office/drawing/2014/main" id="{30B82C89-73FB-6350-4B3E-5CE4E58AE7E1}"/>
              </a:ext>
            </a:extLst>
          </p:cNvPr>
          <p:cNvSpPr>
            <a:spLocks noGrp="1"/>
          </p:cNvSpPr>
          <p:nvPr>
            <p:ph type="dt" sz="half" idx="2"/>
          </p:nvPr>
        </p:nvSpPr>
        <p:spPr>
          <a:xfrm>
            <a:off x="0" y="6610350"/>
            <a:ext cx="2133600" cy="247650"/>
          </a:xfrm>
        </p:spPr>
        <p:txBody>
          <a:bodyPr/>
          <a:lstStyle/>
          <a:p>
            <a:pPr>
              <a:defRPr/>
            </a:pPr>
            <a:fld id="{5EC2891A-D8E4-4906-AC0A-378C1AA663F4}" type="datetime1">
              <a:rPr lang="en-US" smtClean="0"/>
              <a:t>4/21/2023</a:t>
            </a:fld>
            <a:endParaRPr lang="en-US" dirty="0"/>
          </a:p>
        </p:txBody>
      </p:sp>
      <p:pic>
        <p:nvPicPr>
          <p:cNvPr id="10" name="Picture 9">
            <a:extLst>
              <a:ext uri="{FF2B5EF4-FFF2-40B4-BE49-F238E27FC236}">
                <a16:creationId xmlns:a16="http://schemas.microsoft.com/office/drawing/2014/main" id="{AC7B1CD1-3532-FDF2-3200-E9A0BE240EAB}"/>
              </a:ext>
            </a:extLst>
          </p:cNvPr>
          <p:cNvPicPr>
            <a:picLocks noChangeAspect="1"/>
          </p:cNvPicPr>
          <p:nvPr/>
        </p:nvPicPr>
        <p:blipFill>
          <a:blip r:embed="rId8"/>
          <a:stretch>
            <a:fillRect/>
          </a:stretch>
        </p:blipFill>
        <p:spPr>
          <a:xfrm>
            <a:off x="596420" y="974680"/>
            <a:ext cx="7951160" cy="5543550"/>
          </a:xfrm>
          <a:prstGeom prst="rect">
            <a:avLst/>
          </a:prstGeom>
        </p:spPr>
      </p:pic>
    </p:spTree>
    <p:extLst>
      <p:ext uri="{BB962C8B-B14F-4D97-AF65-F5344CB8AC3E}">
        <p14:creationId xmlns:p14="http://schemas.microsoft.com/office/powerpoint/2010/main" val="2284482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2CDD6-973E-9C33-35D5-3D770D3CBEC9}"/>
              </a:ext>
            </a:extLst>
          </p:cNvPr>
          <p:cNvSpPr>
            <a:spLocks noGrp="1"/>
          </p:cNvSpPr>
          <p:nvPr>
            <p:ph type="title"/>
          </p:nvPr>
        </p:nvSpPr>
        <p:spPr/>
        <p:txBody>
          <a:bodyPr/>
          <a:lstStyle/>
          <a:p>
            <a:r>
              <a:rPr lang="en-US" dirty="0"/>
              <a:t>Parental Absence Request</a:t>
            </a:r>
          </a:p>
        </p:txBody>
      </p:sp>
      <p:sp>
        <p:nvSpPr>
          <p:cNvPr id="3" name="Content Placeholder 2">
            <a:extLst>
              <a:ext uri="{FF2B5EF4-FFF2-40B4-BE49-F238E27FC236}">
                <a16:creationId xmlns:a16="http://schemas.microsoft.com/office/drawing/2014/main" id="{A9CB757B-4F25-C6D3-E405-F562F1F8C6AE}"/>
              </a:ext>
            </a:extLst>
          </p:cNvPr>
          <p:cNvSpPr>
            <a:spLocks noGrp="1"/>
          </p:cNvSpPr>
          <p:nvPr>
            <p:ph idx="1"/>
          </p:nvPr>
        </p:nvSpPr>
        <p:spPr/>
        <p:txBody>
          <a:bodyPr>
            <a:normAutofit/>
          </a:bodyPr>
          <a:lstStyle/>
          <a:p>
            <a:pPr marL="0" indent="0" algn="ctr">
              <a:buNone/>
            </a:pPr>
            <a:r>
              <a:rPr lang="en-US" sz="2400" b="1" u="sng" dirty="0"/>
              <a:t>How to submit Parental Absence in IPPS-A</a:t>
            </a:r>
            <a:r>
              <a:rPr lang="en-US" sz="2400" b="1" dirty="0"/>
              <a:t>:</a:t>
            </a:r>
          </a:p>
          <a:p>
            <a:pPr marL="0" indent="0">
              <a:buNone/>
            </a:pPr>
            <a:endParaRPr lang="en-US" sz="2400" b="1" dirty="0"/>
          </a:p>
          <a:p>
            <a:pPr marL="0" indent="0">
              <a:buNone/>
            </a:pPr>
            <a:r>
              <a:rPr lang="en-US" sz="1400" dirty="0">
                <a:solidFill>
                  <a:srgbClr val="030000"/>
                </a:solidFill>
                <a:latin typeface="Arial" panose="020B0604020202020204" pitchFamily="34" charset="0"/>
              </a:rPr>
              <a:t>U</a:t>
            </a:r>
            <a:r>
              <a:rPr lang="en-US" sz="1400" b="0" i="0" dirty="0">
                <a:solidFill>
                  <a:srgbClr val="030000"/>
                </a:solidFill>
                <a:effectLst/>
                <a:latin typeface="Arial" panose="020B0604020202020204" pitchFamily="34" charset="0"/>
              </a:rPr>
              <a:t>se the Absence Management module and select the Request Absence category. Use the following field selections:</a:t>
            </a:r>
          </a:p>
          <a:p>
            <a:pPr marL="0" indent="0">
              <a:buNone/>
            </a:pPr>
            <a:endParaRPr lang="en-US" sz="1400" dirty="0">
              <a:solidFill>
                <a:srgbClr val="030000"/>
              </a:solidFill>
              <a:latin typeface="Arial" panose="020B0604020202020204" pitchFamily="34" charset="0"/>
            </a:endParaRPr>
          </a:p>
          <a:p>
            <a:pPr>
              <a:buFont typeface="Wingdings" panose="05000000000000000000" pitchFamily="2" charset="2"/>
              <a:buChar char="q"/>
            </a:pPr>
            <a:r>
              <a:rPr lang="en-US" sz="1400" b="0" i="0" dirty="0">
                <a:solidFill>
                  <a:srgbClr val="030000"/>
                </a:solidFill>
                <a:effectLst/>
                <a:latin typeface="Arial" panose="020B0604020202020204" pitchFamily="34" charset="0"/>
              </a:rPr>
              <a:t>a. Absence Type: Select “4-Parental Absence”</a:t>
            </a:r>
          </a:p>
          <a:p>
            <a:pPr>
              <a:buFont typeface="Wingdings" panose="05000000000000000000" pitchFamily="2" charset="2"/>
              <a:buChar char="q"/>
            </a:pPr>
            <a:r>
              <a:rPr lang="en-US" sz="1400" b="0" i="0" dirty="0">
                <a:solidFill>
                  <a:srgbClr val="030000"/>
                </a:solidFill>
                <a:effectLst/>
                <a:latin typeface="Arial" panose="020B0604020202020204" pitchFamily="34" charset="0"/>
              </a:rPr>
              <a:t>b. Absence Name: Select the appropriate event for leave – Adoption of Child; Birth of Child; Fostering of Child</a:t>
            </a:r>
          </a:p>
          <a:p>
            <a:pPr>
              <a:buFont typeface="Wingdings" panose="05000000000000000000" pitchFamily="2" charset="2"/>
              <a:buChar char="q"/>
            </a:pPr>
            <a:r>
              <a:rPr lang="en-US" sz="1400" b="0" i="0" dirty="0">
                <a:solidFill>
                  <a:srgbClr val="030000"/>
                </a:solidFill>
                <a:effectLst/>
                <a:latin typeface="Arial" panose="020B0604020202020204" pitchFamily="34" charset="0"/>
              </a:rPr>
              <a:t>c. Reason: Select one of the following:</a:t>
            </a:r>
            <a:br>
              <a:rPr lang="en-US" sz="1400" dirty="0"/>
            </a:br>
            <a:r>
              <a:rPr lang="en-US" sz="1400" b="0" i="0" dirty="0">
                <a:solidFill>
                  <a:srgbClr val="030000"/>
                </a:solidFill>
                <a:effectLst/>
                <a:latin typeface="Arial" panose="020B0604020202020204" pitchFamily="34" charset="0"/>
              </a:rPr>
              <a:t>     (1) 01-Primary Max Days. Soldiers taking the full period of MPLP (12-weeks)</a:t>
            </a:r>
            <a:br>
              <a:rPr lang="en-US" sz="1400" dirty="0"/>
            </a:br>
            <a:r>
              <a:rPr lang="en-US" sz="1400" b="0" i="0" dirty="0">
                <a:solidFill>
                  <a:srgbClr val="030000"/>
                </a:solidFill>
                <a:effectLst/>
                <a:latin typeface="Arial" panose="020B0604020202020204" pitchFamily="34" charset="0"/>
              </a:rPr>
              <a:t>     (2) 02-Primary-Prtl-1st Increment. Soldiers taking parental leave in increments, this is the first increment requested</a:t>
            </a:r>
            <a:br>
              <a:rPr lang="en-US" sz="1400" dirty="0"/>
            </a:br>
            <a:r>
              <a:rPr lang="en-US" sz="1400" b="0" i="0" dirty="0">
                <a:solidFill>
                  <a:srgbClr val="030000"/>
                </a:solidFill>
                <a:effectLst/>
                <a:latin typeface="Arial" panose="020B0604020202020204" pitchFamily="34" charset="0"/>
              </a:rPr>
              <a:t>     (3) 03-Primary-Prtl-Next Increment. Soldiers taking parental leave in increments, this is the next increment requested; any request that is not the first or the last request within increments</a:t>
            </a:r>
            <a:br>
              <a:rPr lang="en-US" sz="1400" dirty="0"/>
            </a:br>
            <a:r>
              <a:rPr lang="en-US" sz="1400" b="0" i="0" dirty="0">
                <a:solidFill>
                  <a:srgbClr val="030000"/>
                </a:solidFill>
                <a:effectLst/>
                <a:latin typeface="Arial" panose="020B0604020202020204" pitchFamily="34" charset="0"/>
              </a:rPr>
              <a:t>     (4) 04-Primary-Prtl-Last Increment. Soldiers taking leave in increments, this is the last part of the incremental periods requested (when all days taken/requested equal 12-weeks parental leave)</a:t>
            </a:r>
          </a:p>
          <a:p>
            <a:pPr>
              <a:buFont typeface="Wingdings" panose="05000000000000000000" pitchFamily="2" charset="2"/>
              <a:buChar char="q"/>
            </a:pPr>
            <a:r>
              <a:rPr lang="en-US" sz="1400" b="0" i="0" dirty="0">
                <a:solidFill>
                  <a:srgbClr val="030000"/>
                </a:solidFill>
                <a:effectLst/>
                <a:latin typeface="Arial" panose="020B0604020202020204" pitchFamily="34" charset="0"/>
              </a:rPr>
              <a:t>d. The Soldier’s commander or designated authority is the </a:t>
            </a:r>
            <a:r>
              <a:rPr lang="en-US" sz="1400" dirty="0">
                <a:solidFill>
                  <a:srgbClr val="030000"/>
                </a:solidFill>
                <a:latin typeface="Arial" panose="020B0604020202020204" pitchFamily="34" charset="0"/>
              </a:rPr>
              <a:t>a</a:t>
            </a:r>
            <a:r>
              <a:rPr lang="en-US" sz="1400" b="0" i="0" dirty="0">
                <a:solidFill>
                  <a:srgbClr val="030000"/>
                </a:solidFill>
                <a:effectLst/>
                <a:latin typeface="Arial" panose="020B0604020202020204" pitchFamily="34" charset="0"/>
              </a:rPr>
              <a:t>pproving authority</a:t>
            </a:r>
            <a:br>
              <a:rPr lang="en-US" sz="1400" dirty="0"/>
            </a:br>
            <a:r>
              <a:rPr lang="en-US" sz="1400" dirty="0"/>
              <a:t> </a:t>
            </a:r>
            <a:endParaRPr lang="en-US" sz="2400" b="1" dirty="0"/>
          </a:p>
        </p:txBody>
      </p:sp>
      <p:sp>
        <p:nvSpPr>
          <p:cNvPr id="4" name="Slide Number Placeholder 3">
            <a:extLst>
              <a:ext uri="{FF2B5EF4-FFF2-40B4-BE49-F238E27FC236}">
                <a16:creationId xmlns:a16="http://schemas.microsoft.com/office/drawing/2014/main" id="{CFBC14DB-EB78-620E-F490-84FD27C833FA}"/>
              </a:ext>
            </a:extLst>
          </p:cNvPr>
          <p:cNvSpPr>
            <a:spLocks noGrp="1"/>
          </p:cNvSpPr>
          <p:nvPr>
            <p:ph type="sldNum" sz="quarter" idx="4"/>
          </p:nvPr>
        </p:nvSpPr>
        <p:spPr/>
        <p:txBody>
          <a:bodyPr/>
          <a:lstStyle/>
          <a:p>
            <a:pPr>
              <a:defRPr/>
            </a:pPr>
            <a:fld id="{AB43B251-5EF7-467D-9142-CBFA393D9068}" type="slidenum">
              <a:rPr lang="en-US" smtClean="0"/>
              <a:pPr>
                <a:defRPr/>
              </a:pPr>
              <a:t>15</a:t>
            </a:fld>
            <a:endParaRPr lang="en-US"/>
          </a:p>
        </p:txBody>
      </p:sp>
      <p:sp>
        <p:nvSpPr>
          <p:cNvPr id="5" name="Date Placeholder 4">
            <a:extLst>
              <a:ext uri="{FF2B5EF4-FFF2-40B4-BE49-F238E27FC236}">
                <a16:creationId xmlns:a16="http://schemas.microsoft.com/office/drawing/2014/main" id="{A6AC654C-CC00-4258-1B20-8DB006D9A061}"/>
              </a:ext>
            </a:extLst>
          </p:cNvPr>
          <p:cNvSpPr>
            <a:spLocks noGrp="1"/>
          </p:cNvSpPr>
          <p:nvPr>
            <p:ph type="dt" sz="half" idx="2"/>
          </p:nvPr>
        </p:nvSpPr>
        <p:spPr/>
        <p:txBody>
          <a:bodyPr/>
          <a:lstStyle/>
          <a:p>
            <a:pPr>
              <a:defRPr/>
            </a:pPr>
            <a:fld id="{11A7A2C2-BBB0-45B3-B544-5936ED9FBA98}" type="datetime1">
              <a:rPr lang="en-US" smtClean="0"/>
              <a:t>4/21/2023</a:t>
            </a:fld>
            <a:endParaRPr lang="en-US"/>
          </a:p>
        </p:txBody>
      </p:sp>
    </p:spTree>
    <p:extLst>
      <p:ext uri="{BB962C8B-B14F-4D97-AF65-F5344CB8AC3E}">
        <p14:creationId xmlns:p14="http://schemas.microsoft.com/office/powerpoint/2010/main" val="1091229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95800" y="365080"/>
            <a:ext cx="4648200" cy="609600"/>
          </a:xfrm>
        </p:spPr>
        <p:txBody>
          <a:bodyPr lIns="91440" tIns="45720" rIns="91440" bIns="45720" anchor="ctr">
            <a:noAutofit/>
          </a:bodyPr>
          <a:lstStyle/>
          <a:p>
            <a:r>
              <a:rPr lang="en-US" dirty="0"/>
              <a:t>Absence Request</a:t>
            </a:r>
            <a:br>
              <a:rPr lang="en-US" b="1" dirty="0"/>
            </a:br>
            <a:br>
              <a:rPr lang="en-US" b="1" dirty="0"/>
            </a:br>
            <a:r>
              <a:rPr lang="en-US" b="1" dirty="0"/>
              <a:t>.</a:t>
            </a:r>
          </a:p>
        </p:txBody>
      </p:sp>
      <p:graphicFrame>
        <p:nvGraphicFramePr>
          <p:cNvPr id="7" name="Content Placeholder 6"/>
          <p:cNvGraphicFramePr>
            <a:graphicFrameLocks noGrp="1"/>
          </p:cNvGraphicFramePr>
          <p:nvPr>
            <p:ph idx="1"/>
          </p:nvPr>
        </p:nvGraphicFramePr>
        <p:xfrm>
          <a:off x="457200" y="1066800"/>
          <a:ext cx="8229600" cy="5543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fld id="{FC630B80-CFF7-49D1-8F41-08ADD552AD51}" type="slidenum">
              <a:rPr lang="en-US" dirty="0" smtClean="0">
                <a:solidFill>
                  <a:srgbClr val="000000"/>
                </a:solidFill>
              </a:rPr>
              <a:pPr/>
              <a:t>16</a:t>
            </a:fld>
            <a:endParaRPr lang="en-US">
              <a:solidFill>
                <a:srgbClr val="000000"/>
              </a:solidFill>
            </a:endParaRPr>
          </a:p>
        </p:txBody>
      </p:sp>
      <p:sp>
        <p:nvSpPr>
          <p:cNvPr id="9" name="Rectangle 3"/>
          <p:cNvSpPr txBox="1">
            <a:spLocks noChangeArrowheads="1"/>
          </p:cNvSpPr>
          <p:nvPr/>
        </p:nvSpPr>
        <p:spPr>
          <a:xfrm>
            <a:off x="0" y="974680"/>
            <a:ext cx="9144000" cy="5105400"/>
          </a:xfrm>
          <a:prstGeom prst="rect">
            <a:avLst/>
          </a:prstGeom>
        </p:spPr>
        <p:txBody>
          <a:bodyPr lIns="91440" tIns="45720" rIns="91440" bIns="45720" anchor="t">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90000"/>
              </a:lnSpc>
              <a:buNone/>
            </a:pPr>
            <a:r>
              <a:rPr lang="en-US" altLang="en-US" sz="2400" u="sng" kern="0" dirty="0">
                <a:latin typeface="+mj-lt"/>
                <a:cs typeface="Arial"/>
              </a:rPr>
              <a:t>OCONUS ABSENCE Official and Unofficial Travel</a:t>
            </a:r>
            <a:endParaRPr lang="en-US" sz="2400" b="1" dirty="0">
              <a:solidFill>
                <a:srgbClr val="FF0000"/>
              </a:solidFill>
              <a:effectLst/>
              <a:latin typeface="+mj-lt"/>
              <a:ea typeface="Calibri" panose="020F0502020204030204" pitchFamily="34" charset="0"/>
              <a:cs typeface="Calibri"/>
            </a:endParaRPr>
          </a:p>
          <a:p>
            <a:pPr marL="0" indent="0">
              <a:buNone/>
            </a:pPr>
            <a:r>
              <a:rPr lang="en-US" sz="1800" b="1" i="0" u="none" strike="noStrike" baseline="0" dirty="0">
                <a:solidFill>
                  <a:srgbClr val="000000"/>
                </a:solidFill>
                <a:latin typeface="Arial" panose="020B0604020202020204" pitchFamily="34" charset="0"/>
              </a:rPr>
              <a:t>OCONUS </a:t>
            </a:r>
            <a:r>
              <a:rPr lang="en-US" sz="1800" b="0" i="0" u="none" strike="noStrike" baseline="0" dirty="0">
                <a:solidFill>
                  <a:srgbClr val="000000"/>
                </a:solidFill>
                <a:latin typeface="Arial" panose="020B0604020202020204" pitchFamily="34" charset="0"/>
              </a:rPr>
              <a:t>Absence request submitted through IPPS-A must include the following </a:t>
            </a:r>
            <a:r>
              <a:rPr lang="en-US" sz="1800" b="1" i="0" u="none" strike="noStrike" baseline="0" dirty="0">
                <a:solidFill>
                  <a:srgbClr val="000000"/>
                </a:solidFill>
                <a:latin typeface="Arial" panose="020B0604020202020204" pitchFamily="34" charset="0"/>
              </a:rPr>
              <a:t>(NO EXCEPTIONS)</a:t>
            </a:r>
            <a:r>
              <a:rPr lang="en-US" sz="1800" b="0" i="0" u="none" strike="noStrike" baseline="0" dirty="0">
                <a:solidFill>
                  <a:srgbClr val="000000"/>
                </a:solidFill>
                <a:latin typeface="Arial" panose="020B0604020202020204" pitchFamily="34" charset="0"/>
              </a:rPr>
              <a:t>: </a:t>
            </a:r>
          </a:p>
          <a:p>
            <a:pPr marL="0" indent="0">
              <a:buNone/>
            </a:pPr>
            <a:endParaRPr lang="en-US" sz="1800" dirty="0">
              <a:solidFill>
                <a:srgbClr val="000000"/>
              </a:solidFill>
              <a:latin typeface="Arial" panose="020B0604020202020204" pitchFamily="34" charset="0"/>
            </a:endParaRPr>
          </a:p>
          <a:p>
            <a:pPr marL="0" indent="0">
              <a:buNone/>
            </a:pPr>
            <a:endParaRPr lang="en-US" sz="1800" b="0" i="0" u="none" strike="noStrike" baseline="0" dirty="0">
              <a:solidFill>
                <a:srgbClr val="000000"/>
              </a:solidFill>
              <a:latin typeface="Arial" panose="020B0604020202020204" pitchFamily="34" charset="0"/>
            </a:endParaRPr>
          </a:p>
          <a:p>
            <a:pPr>
              <a:buFont typeface="Wingdings" panose="05000000000000000000" pitchFamily="2" charset="2"/>
              <a:buChar char="q"/>
            </a:pPr>
            <a:r>
              <a:rPr lang="en-US" sz="1400" b="0" i="0" u="none" strike="noStrike" baseline="0" dirty="0">
                <a:solidFill>
                  <a:srgbClr val="000000"/>
                </a:solidFill>
                <a:latin typeface="Arial" panose="020B0604020202020204" pitchFamily="34" charset="0"/>
              </a:rPr>
              <a:t>Refer to the Foreign Clearance Guide at: </a:t>
            </a:r>
            <a:r>
              <a:rPr lang="en-US" sz="1400" b="0" i="0" u="none" strike="noStrike" baseline="0" dirty="0">
                <a:solidFill>
                  <a:srgbClr val="0562C1"/>
                </a:solidFill>
                <a:latin typeface="Arial" panose="020B0604020202020204" pitchFamily="34" charset="0"/>
                <a:hlinkClick r:id="rId8"/>
              </a:rPr>
              <a:t>https://www.fcg.pentagon.mil/fcg.cfm</a:t>
            </a:r>
            <a:r>
              <a:rPr lang="en-US" sz="1400" b="0" i="0" u="none" strike="noStrike" baseline="0" dirty="0">
                <a:solidFill>
                  <a:srgbClr val="000000"/>
                </a:solidFill>
                <a:latin typeface="Arial" panose="020B0604020202020204" pitchFamily="34" charset="0"/>
              </a:rPr>
              <a:t>. Search for the country you will travel to. </a:t>
            </a:r>
            <a:r>
              <a:rPr lang="en-US" sz="1400" b="1" i="0" u="none" strike="noStrike" baseline="0" dirty="0">
                <a:solidFill>
                  <a:srgbClr val="000000"/>
                </a:solidFill>
                <a:latin typeface="Arial" panose="020B0604020202020204" pitchFamily="34" charset="0"/>
              </a:rPr>
              <a:t>Read carefully, to ensure all requirements for that country are met</a:t>
            </a:r>
            <a:endParaRPr lang="en-US" sz="1400" b="0" i="0" u="none" strike="noStrike" baseline="0" dirty="0">
              <a:solidFill>
                <a:srgbClr val="000000"/>
              </a:solidFill>
              <a:latin typeface="Arial" panose="020B0604020202020204" pitchFamily="34" charset="0"/>
            </a:endParaRPr>
          </a:p>
          <a:p>
            <a:pPr marL="0" indent="0">
              <a:buNone/>
            </a:pPr>
            <a:endParaRPr lang="en-US" sz="1800" dirty="0">
              <a:solidFill>
                <a:srgbClr val="000000"/>
              </a:solidFill>
              <a:latin typeface="Arial" panose="020B0604020202020204" pitchFamily="34" charset="0"/>
            </a:endParaRPr>
          </a:p>
          <a:p>
            <a:pPr>
              <a:buFont typeface="Wingdings" panose="05000000000000000000" pitchFamily="2" charset="2"/>
              <a:buChar char="q"/>
            </a:pPr>
            <a:r>
              <a:rPr lang="en-US" sz="1400" b="0" i="0" u="none" strike="noStrike" baseline="0" dirty="0">
                <a:solidFill>
                  <a:srgbClr val="000000"/>
                </a:solidFill>
                <a:latin typeface="Arial" panose="020B0604020202020204" pitchFamily="34" charset="0"/>
              </a:rPr>
              <a:t>If required, you must visit the Aircraft and Personnel Automated Clearance System</a:t>
            </a:r>
            <a:r>
              <a:rPr lang="en-US" sz="1400" dirty="0">
                <a:solidFill>
                  <a:srgbClr val="000000"/>
                </a:solidFill>
                <a:latin typeface="Arial" panose="020B0604020202020204" pitchFamily="34" charset="0"/>
              </a:rPr>
              <a:t> </a:t>
            </a:r>
            <a:r>
              <a:rPr lang="en-US" sz="1400" b="0" i="0" u="none" strike="noStrike" baseline="0" dirty="0">
                <a:solidFill>
                  <a:srgbClr val="000000"/>
                </a:solidFill>
                <a:latin typeface="Arial" panose="020B0604020202020204" pitchFamily="34" charset="0"/>
              </a:rPr>
              <a:t>(APACS) at: </a:t>
            </a:r>
            <a:r>
              <a:rPr lang="en-US" sz="1400" b="0" i="0" u="none" strike="noStrike" baseline="0" dirty="0">
                <a:solidFill>
                  <a:srgbClr val="0562C1"/>
                </a:solidFill>
                <a:latin typeface="Arial" panose="020B0604020202020204" pitchFamily="34" charset="0"/>
              </a:rPr>
              <a:t>https://apacs.milcloud.mil/apacs/</a:t>
            </a:r>
            <a:r>
              <a:rPr lang="en-US" sz="1400" b="0" i="0" u="none" strike="noStrike" baseline="0" dirty="0">
                <a:solidFill>
                  <a:srgbClr val="000000"/>
                </a:solidFill>
                <a:latin typeface="Arial" panose="020B0604020202020204" pitchFamily="34" charset="0"/>
              </a:rPr>
              <a:t>, to request for an APACS account</a:t>
            </a:r>
            <a:endParaRPr lang="en-US" sz="1400" dirty="0">
              <a:solidFill>
                <a:srgbClr val="000000"/>
              </a:solidFill>
              <a:latin typeface="Arial" panose="020B0604020202020204" pitchFamily="34" charset="0"/>
            </a:endParaRPr>
          </a:p>
          <a:p>
            <a:pPr marL="0" indent="0">
              <a:buNone/>
            </a:pPr>
            <a:endParaRPr lang="en-US" sz="1800" dirty="0">
              <a:solidFill>
                <a:srgbClr val="000000"/>
              </a:solidFill>
              <a:latin typeface="Arial" panose="020B0604020202020204" pitchFamily="34" charset="0"/>
            </a:endParaRPr>
          </a:p>
          <a:p>
            <a:pPr marL="0" indent="0">
              <a:buNone/>
            </a:pPr>
            <a:endParaRPr lang="en-US" sz="1400" b="0" i="0" u="none" strike="noStrike" baseline="0" dirty="0">
              <a:solidFill>
                <a:srgbClr val="000000"/>
              </a:solidFill>
              <a:latin typeface="Arial" panose="020B0604020202020204" pitchFamily="34" charset="0"/>
            </a:endParaRPr>
          </a:p>
          <a:p>
            <a:pPr marL="0" marR="0" indent="0">
              <a:spcBef>
                <a:spcPts val="0"/>
              </a:spcBef>
              <a:spcAft>
                <a:spcPts val="0"/>
              </a:spcAft>
              <a:buNone/>
            </a:pPr>
            <a:endParaRPr lang="en-US" sz="1800" b="1" dirty="0">
              <a:solidFill>
                <a:srgbClr val="FF0000"/>
              </a:solidFill>
              <a:effectLst/>
              <a:latin typeface="Calibri" panose="020F0502020204030204" pitchFamily="34" charset="0"/>
              <a:ea typeface="Calibri" panose="020F0502020204030204" pitchFamily="34" charset="0"/>
              <a:cs typeface="Calibri"/>
            </a:endParaRPr>
          </a:p>
        </p:txBody>
      </p:sp>
      <p:sp>
        <p:nvSpPr>
          <p:cNvPr id="2" name="Date Placeholder 2">
            <a:extLst>
              <a:ext uri="{FF2B5EF4-FFF2-40B4-BE49-F238E27FC236}">
                <a16:creationId xmlns:a16="http://schemas.microsoft.com/office/drawing/2014/main" id="{30B82C89-73FB-6350-4B3E-5CE4E58AE7E1}"/>
              </a:ext>
            </a:extLst>
          </p:cNvPr>
          <p:cNvSpPr>
            <a:spLocks noGrp="1"/>
          </p:cNvSpPr>
          <p:nvPr>
            <p:ph type="dt" sz="half" idx="2"/>
          </p:nvPr>
        </p:nvSpPr>
        <p:spPr>
          <a:xfrm>
            <a:off x="0" y="6610350"/>
            <a:ext cx="2133600" cy="247650"/>
          </a:xfrm>
        </p:spPr>
        <p:txBody>
          <a:bodyPr/>
          <a:lstStyle/>
          <a:p>
            <a:pPr>
              <a:defRPr/>
            </a:pPr>
            <a:fld id="{5EC2891A-D8E4-4906-AC0A-378C1AA663F4}" type="datetime1">
              <a:rPr lang="en-US" smtClean="0"/>
              <a:t>4/21/2023</a:t>
            </a:fld>
            <a:endParaRPr lang="en-US" dirty="0"/>
          </a:p>
        </p:txBody>
      </p:sp>
    </p:spTree>
    <p:extLst>
      <p:ext uri="{BB962C8B-B14F-4D97-AF65-F5344CB8AC3E}">
        <p14:creationId xmlns:p14="http://schemas.microsoft.com/office/powerpoint/2010/main" val="1487167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3C977-B65E-8FC8-3A10-986ACEA40A47}"/>
              </a:ext>
            </a:extLst>
          </p:cNvPr>
          <p:cNvSpPr>
            <a:spLocks noGrp="1"/>
          </p:cNvSpPr>
          <p:nvPr>
            <p:ph type="title"/>
          </p:nvPr>
        </p:nvSpPr>
        <p:spPr/>
        <p:txBody>
          <a:bodyPr/>
          <a:lstStyle/>
          <a:p>
            <a:r>
              <a:rPr lang="en-US" dirty="0"/>
              <a:t>Absence Request</a:t>
            </a:r>
          </a:p>
        </p:txBody>
      </p:sp>
      <p:pic>
        <p:nvPicPr>
          <p:cNvPr id="7" name="Content Placeholder 6" descr="Graphical user interface, website&#10;&#10;Description automatically generated">
            <a:extLst>
              <a:ext uri="{FF2B5EF4-FFF2-40B4-BE49-F238E27FC236}">
                <a16:creationId xmlns:a16="http://schemas.microsoft.com/office/drawing/2014/main" id="{B69316AE-2628-37AD-3C63-1D42153A2C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2227" y="1066800"/>
            <a:ext cx="7739545" cy="5543550"/>
          </a:xfrm>
        </p:spPr>
      </p:pic>
      <p:sp>
        <p:nvSpPr>
          <p:cNvPr id="4" name="Slide Number Placeholder 3">
            <a:extLst>
              <a:ext uri="{FF2B5EF4-FFF2-40B4-BE49-F238E27FC236}">
                <a16:creationId xmlns:a16="http://schemas.microsoft.com/office/drawing/2014/main" id="{40BBE5A8-16D2-B5FC-9DB4-41AE644BDE68}"/>
              </a:ext>
            </a:extLst>
          </p:cNvPr>
          <p:cNvSpPr>
            <a:spLocks noGrp="1"/>
          </p:cNvSpPr>
          <p:nvPr>
            <p:ph type="sldNum" sz="quarter" idx="4"/>
          </p:nvPr>
        </p:nvSpPr>
        <p:spPr/>
        <p:txBody>
          <a:bodyPr/>
          <a:lstStyle/>
          <a:p>
            <a:pPr>
              <a:defRPr/>
            </a:pPr>
            <a:fld id="{AB43B251-5EF7-467D-9142-CBFA393D9068}" type="slidenum">
              <a:rPr lang="en-US" smtClean="0"/>
              <a:pPr>
                <a:defRPr/>
              </a:pPr>
              <a:t>17</a:t>
            </a:fld>
            <a:endParaRPr lang="en-US"/>
          </a:p>
        </p:txBody>
      </p:sp>
      <p:sp>
        <p:nvSpPr>
          <p:cNvPr id="5" name="Date Placeholder 4">
            <a:extLst>
              <a:ext uri="{FF2B5EF4-FFF2-40B4-BE49-F238E27FC236}">
                <a16:creationId xmlns:a16="http://schemas.microsoft.com/office/drawing/2014/main" id="{061C6BF3-F3B5-EEF5-F70F-A89054D81FF7}"/>
              </a:ext>
            </a:extLst>
          </p:cNvPr>
          <p:cNvSpPr>
            <a:spLocks noGrp="1"/>
          </p:cNvSpPr>
          <p:nvPr>
            <p:ph type="dt" sz="half" idx="2"/>
          </p:nvPr>
        </p:nvSpPr>
        <p:spPr/>
        <p:txBody>
          <a:bodyPr/>
          <a:lstStyle/>
          <a:p>
            <a:pPr>
              <a:defRPr/>
            </a:pPr>
            <a:fld id="{11A7A2C2-BBB0-45B3-B544-5936ED9FBA98}" type="datetime1">
              <a:rPr lang="en-US" smtClean="0"/>
              <a:t>4/21/2023</a:t>
            </a:fld>
            <a:endParaRPr lang="en-US" dirty="0"/>
          </a:p>
        </p:txBody>
      </p:sp>
    </p:spTree>
    <p:extLst>
      <p:ext uri="{BB962C8B-B14F-4D97-AF65-F5344CB8AC3E}">
        <p14:creationId xmlns:p14="http://schemas.microsoft.com/office/powerpoint/2010/main" val="968632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Absence Request</a:t>
            </a:r>
          </a:p>
        </p:txBody>
      </p:sp>
      <p:sp>
        <p:nvSpPr>
          <p:cNvPr id="5" name="Slide Number Placeholder 4"/>
          <p:cNvSpPr>
            <a:spLocks noGrp="1"/>
          </p:cNvSpPr>
          <p:nvPr>
            <p:ph type="sldNum" sz="quarter" idx="4"/>
          </p:nvPr>
        </p:nvSpPr>
        <p:spPr/>
        <p:txBody>
          <a:bodyPr/>
          <a:lstStyle/>
          <a:p>
            <a:fld id="{555C5561-5447-F34A-B886-3BB8CEFF14AE}" type="slidenum">
              <a:rPr lang="en-US" dirty="0" smtClean="0"/>
              <a:pPr/>
              <a:t>18</a:t>
            </a:fld>
            <a:endParaRPr lang="en-US" dirty="0"/>
          </a:p>
        </p:txBody>
      </p:sp>
      <p:sp>
        <p:nvSpPr>
          <p:cNvPr id="12" name="Content Placeholder 2"/>
          <p:cNvSpPr>
            <a:spLocks noGrp="1"/>
          </p:cNvSpPr>
          <p:nvPr>
            <p:ph idx="1"/>
          </p:nvPr>
        </p:nvSpPr>
        <p:spPr>
          <a:xfrm>
            <a:off x="0" y="655367"/>
            <a:ext cx="9144000" cy="3446878"/>
          </a:xfrm>
        </p:spPr>
        <p:txBody>
          <a:bodyPr/>
          <a:lstStyle/>
          <a:p>
            <a:r>
              <a:rPr lang="en-US" dirty="0"/>
              <a:t>Example: Service member has an approved assignment with a report date of 1 August 2023</a:t>
            </a:r>
          </a:p>
        </p:txBody>
      </p:sp>
      <p:cxnSp>
        <p:nvCxnSpPr>
          <p:cNvPr id="9" name="Straight Arrow Connector 8"/>
          <p:cNvCxnSpPr/>
          <p:nvPr/>
        </p:nvCxnSpPr>
        <p:spPr>
          <a:xfrm>
            <a:off x="5716784" y="5791790"/>
            <a:ext cx="1199624" cy="0"/>
          </a:xfrm>
          <a:prstGeom prst="straightConnector1">
            <a:avLst/>
          </a:prstGeom>
          <a:ln>
            <a:solidFill>
              <a:srgbClr val="FF3300"/>
            </a:solidFill>
            <a:tailEnd type="triangle"/>
          </a:ln>
        </p:spPr>
        <p:style>
          <a:lnRef idx="3">
            <a:schemeClr val="accent3"/>
          </a:lnRef>
          <a:fillRef idx="0">
            <a:schemeClr val="accent3"/>
          </a:fillRef>
          <a:effectRef idx="2">
            <a:schemeClr val="accent3"/>
          </a:effectRef>
          <a:fontRef idx="minor">
            <a:schemeClr val="tx1"/>
          </a:fontRef>
        </p:style>
      </p:cxnSp>
      <p:sp>
        <p:nvSpPr>
          <p:cNvPr id="11" name="TextBox 10"/>
          <p:cNvSpPr txBox="1"/>
          <p:nvPr/>
        </p:nvSpPr>
        <p:spPr>
          <a:xfrm>
            <a:off x="4363952" y="5606702"/>
            <a:ext cx="166035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View Orders</a:t>
            </a:r>
          </a:p>
        </p:txBody>
      </p:sp>
      <p:graphicFrame>
        <p:nvGraphicFramePr>
          <p:cNvPr id="15" name="Object 14">
            <a:extLst>
              <a:ext uri="{FF2B5EF4-FFF2-40B4-BE49-F238E27FC236}">
                <a16:creationId xmlns:a16="http://schemas.microsoft.com/office/drawing/2014/main" id="{D774D77B-6CC5-7279-3C0E-1C0F4793D6B1}"/>
              </a:ext>
            </a:extLst>
          </p:cNvPr>
          <p:cNvGraphicFramePr>
            <a:graphicFrameLocks noChangeAspect="1"/>
          </p:cNvGraphicFramePr>
          <p:nvPr/>
        </p:nvGraphicFramePr>
        <p:xfrm>
          <a:off x="6683275" y="5495328"/>
          <a:ext cx="1387734" cy="1170900"/>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bat.Document.DC">
                  <p:embed/>
                </p:oleObj>
              </mc:Choice>
              <mc:Fallback>
                <p:oleObj name="Acrobat Document" showAsIcon="1" r:id="rId2" imgW="914400" imgH="771480" progId="Acrobat.Document.DC">
                  <p:embed/>
                  <p:pic>
                    <p:nvPicPr>
                      <p:cNvPr id="15" name="Object 14">
                        <a:extLst>
                          <a:ext uri="{FF2B5EF4-FFF2-40B4-BE49-F238E27FC236}">
                            <a16:creationId xmlns:a16="http://schemas.microsoft.com/office/drawing/2014/main" id="{D774D77B-6CC5-7279-3C0E-1C0F4793D6B1}"/>
                          </a:ext>
                        </a:extLst>
                      </p:cNvPr>
                      <p:cNvPicPr/>
                      <p:nvPr/>
                    </p:nvPicPr>
                    <p:blipFill>
                      <a:blip r:embed="rId3"/>
                      <a:stretch>
                        <a:fillRect/>
                      </a:stretch>
                    </p:blipFill>
                    <p:spPr>
                      <a:xfrm>
                        <a:off x="6683275" y="5495328"/>
                        <a:ext cx="1387734" cy="1170900"/>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3C7ECEA3-284C-4F75-AC77-D0E8C61AF82A}"/>
              </a:ext>
            </a:extLst>
          </p:cNvPr>
          <p:cNvPicPr>
            <a:picLocks noChangeAspect="1"/>
          </p:cNvPicPr>
          <p:nvPr/>
        </p:nvPicPr>
        <p:blipFill>
          <a:blip r:embed="rId4"/>
          <a:stretch>
            <a:fillRect/>
          </a:stretch>
        </p:blipFill>
        <p:spPr>
          <a:xfrm>
            <a:off x="29051" y="2378806"/>
            <a:ext cx="8933498" cy="3929187"/>
          </a:xfrm>
          <a:prstGeom prst="rect">
            <a:avLst/>
          </a:prstGeom>
        </p:spPr>
      </p:pic>
      <p:sp>
        <p:nvSpPr>
          <p:cNvPr id="4" name="TextBox 3">
            <a:extLst>
              <a:ext uri="{FF2B5EF4-FFF2-40B4-BE49-F238E27FC236}">
                <a16:creationId xmlns:a16="http://schemas.microsoft.com/office/drawing/2014/main" id="{EECE8D86-3187-D422-07E0-B610382E7E84}"/>
              </a:ext>
            </a:extLst>
          </p:cNvPr>
          <p:cNvSpPr txBox="1"/>
          <p:nvPr/>
        </p:nvSpPr>
        <p:spPr>
          <a:xfrm>
            <a:off x="29051" y="6610350"/>
            <a:ext cx="4645024" cy="24622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EC2891A-D8E4-4906-AC0A-378C1AA663F4}" type="datetime1">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4/21/2023</a:t>
            </a:fld>
            <a:endParaRPr lang="en-US" dirty="0"/>
          </a:p>
        </p:txBody>
      </p:sp>
    </p:spTree>
    <p:extLst>
      <p:ext uri="{BB962C8B-B14F-4D97-AF65-F5344CB8AC3E}">
        <p14:creationId xmlns:p14="http://schemas.microsoft.com/office/powerpoint/2010/main" val="3474759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3100" y="29060"/>
            <a:ext cx="4546600" cy="566673"/>
          </a:xfrm>
        </p:spPr>
        <p:txBody>
          <a:bodyPr>
            <a:normAutofit fontScale="90000"/>
          </a:bodyPr>
          <a:lstStyle/>
          <a:p>
            <a:r>
              <a:rPr lang="en-US" dirty="0"/>
              <a:t>Absence Request (without House Hunting Absence)</a:t>
            </a:r>
          </a:p>
        </p:txBody>
      </p:sp>
      <p:sp>
        <p:nvSpPr>
          <p:cNvPr id="5" name="Slide Number Placeholder 4"/>
          <p:cNvSpPr>
            <a:spLocks noGrp="1"/>
          </p:cNvSpPr>
          <p:nvPr>
            <p:ph type="sldNum" sz="quarter" idx="4"/>
          </p:nvPr>
        </p:nvSpPr>
        <p:spPr/>
        <p:txBody>
          <a:bodyPr/>
          <a:lstStyle/>
          <a:p>
            <a:fld id="{555C5561-5447-F34A-B886-3BB8CEFF14AE}" type="slidenum">
              <a:rPr lang="en-US" dirty="0" smtClean="0"/>
              <a:pPr/>
              <a:t>19</a:t>
            </a:fld>
            <a:endParaRPr lang="en-US" dirty="0"/>
          </a:p>
        </p:txBody>
      </p:sp>
      <p:sp>
        <p:nvSpPr>
          <p:cNvPr id="12" name="Content Placeholder 2"/>
          <p:cNvSpPr>
            <a:spLocks noGrp="1"/>
          </p:cNvSpPr>
          <p:nvPr>
            <p:ph idx="1"/>
          </p:nvPr>
        </p:nvSpPr>
        <p:spPr>
          <a:xfrm>
            <a:off x="0" y="690983"/>
            <a:ext cx="9144000" cy="3446878"/>
          </a:xfrm>
        </p:spPr>
        <p:txBody>
          <a:bodyPr/>
          <a:lstStyle/>
          <a:p>
            <a:r>
              <a:rPr lang="en-US" sz="2800" dirty="0"/>
              <a:t>N</a:t>
            </a:r>
            <a:r>
              <a:rPr lang="en-US" dirty="0"/>
              <a:t>avigate to the “My Absences” tile and submit for an Absence Request in Conjunction with PCS </a:t>
            </a:r>
          </a:p>
        </p:txBody>
      </p:sp>
      <p:pic>
        <p:nvPicPr>
          <p:cNvPr id="6" name="Picture 5"/>
          <p:cNvPicPr>
            <a:picLocks noChangeAspect="1"/>
          </p:cNvPicPr>
          <p:nvPr/>
        </p:nvPicPr>
        <p:blipFill>
          <a:blip r:embed="rId2"/>
          <a:stretch>
            <a:fillRect/>
          </a:stretch>
        </p:blipFill>
        <p:spPr>
          <a:xfrm>
            <a:off x="321641" y="2293207"/>
            <a:ext cx="8487102" cy="4159207"/>
          </a:xfrm>
          <a:prstGeom prst="rect">
            <a:avLst/>
          </a:prstGeom>
        </p:spPr>
      </p:pic>
      <p:sp>
        <p:nvSpPr>
          <p:cNvPr id="14" name="Rectangle 13"/>
          <p:cNvSpPr/>
          <p:nvPr/>
        </p:nvSpPr>
        <p:spPr>
          <a:xfrm>
            <a:off x="3795098" y="4083239"/>
            <a:ext cx="1376002" cy="1074297"/>
          </a:xfrm>
          <a:prstGeom prst="rect">
            <a:avLst/>
          </a:prstGeom>
          <a:noFill/>
          <a:ln w="7620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001095F-C661-6C86-E707-6FAC289CEA1A}"/>
              </a:ext>
            </a:extLst>
          </p:cNvPr>
          <p:cNvSpPr txBox="1"/>
          <p:nvPr/>
        </p:nvSpPr>
        <p:spPr>
          <a:xfrm>
            <a:off x="-13158" y="6610350"/>
            <a:ext cx="4578350" cy="24622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EC2891A-D8E4-4906-AC0A-378C1AA663F4}" type="datetime1">
              <a:rPr kumimoji="0" lang="en-US" sz="10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4/21/2023</a:t>
            </a:fld>
            <a:endParaRPr lang="en-US" dirty="0"/>
          </a:p>
        </p:txBody>
      </p:sp>
    </p:spTree>
    <p:extLst>
      <p:ext uri="{BB962C8B-B14F-4D97-AF65-F5344CB8AC3E}">
        <p14:creationId xmlns:p14="http://schemas.microsoft.com/office/powerpoint/2010/main" val="1795300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txBox="1">
            <a:spLocks/>
          </p:cNvSpPr>
          <p:nvPr/>
        </p:nvSpPr>
        <p:spPr>
          <a:xfrm>
            <a:off x="8610600" y="6629400"/>
            <a:ext cx="533400"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defRPr/>
            </a:pPr>
            <a:fld id="{F1C4B3A8-3A39-4222-9B20-622416143E24}" type="slidenum">
              <a:rPr lang="en-US" sz="1000" smtClean="0"/>
              <a:pPr algn="r">
                <a:defRPr/>
              </a:pPr>
              <a:t>2</a:t>
            </a:fld>
            <a:endParaRPr lang="en-US" sz="1000" dirty="0"/>
          </a:p>
        </p:txBody>
      </p:sp>
      <p:sp>
        <p:nvSpPr>
          <p:cNvPr id="5" name="TextBox 4"/>
          <p:cNvSpPr txBox="1"/>
          <p:nvPr/>
        </p:nvSpPr>
        <p:spPr>
          <a:xfrm>
            <a:off x="4479721" y="100548"/>
            <a:ext cx="4664279" cy="461665"/>
          </a:xfrm>
          <a:prstGeom prst="rect">
            <a:avLst/>
          </a:prstGeom>
          <a:noFill/>
        </p:spPr>
        <p:txBody>
          <a:bodyPr wrap="square" rtlCol="0">
            <a:spAutoFit/>
          </a:bodyPr>
          <a:lstStyle/>
          <a:p>
            <a:pPr algn="ctr"/>
            <a:r>
              <a:rPr lang="en-US" b="1">
                <a:solidFill>
                  <a:schemeClr val="bg1"/>
                </a:solidFill>
                <a:latin typeface=" Arial"/>
              </a:rPr>
              <a:t> </a:t>
            </a:r>
            <a:r>
              <a:rPr lang="en-US" sz="2400" b="1">
                <a:solidFill>
                  <a:schemeClr val="bg1"/>
                </a:solidFill>
                <a:latin typeface=" Arial"/>
              </a:rPr>
              <a:t>USASD Mission </a:t>
            </a:r>
            <a:endParaRPr lang="en-US" sz="2000" b="1">
              <a:solidFill>
                <a:schemeClr val="bg1"/>
              </a:solidFill>
              <a:latin typeface=" Arial"/>
            </a:endParaRPr>
          </a:p>
        </p:txBody>
      </p:sp>
      <p:sp>
        <p:nvSpPr>
          <p:cNvPr id="6" name="TextBox 5"/>
          <p:cNvSpPr txBox="1"/>
          <p:nvPr/>
        </p:nvSpPr>
        <p:spPr>
          <a:xfrm>
            <a:off x="648093" y="2286119"/>
            <a:ext cx="7663255" cy="830997"/>
          </a:xfrm>
          <a:prstGeom prst="rect">
            <a:avLst/>
          </a:prstGeom>
          <a:noFill/>
        </p:spPr>
        <p:txBody>
          <a:bodyPr wrap="square" lIns="91440" tIns="45720" rIns="91440" bIns="45720" rtlCol="0" anchor="t">
            <a:spAutoFit/>
          </a:bodyPr>
          <a:lstStyle/>
          <a:p>
            <a:r>
              <a:rPr lang="en-US" sz="1200" b="1" dirty="0">
                <a:latin typeface=" Arial"/>
                <a:cs typeface="Arial"/>
              </a:rPr>
              <a:t>Mission: </a:t>
            </a:r>
            <a:r>
              <a:rPr lang="en-US" sz="1200" dirty="0">
                <a:latin typeface="Arial"/>
                <a:cs typeface="Arial"/>
              </a:rPr>
              <a:t>The U.S. Army Student Detachment provides command and control, human resources and financial management support, and medical readiness to more than</a:t>
            </a:r>
            <a:r>
              <a:rPr lang="en-US" sz="1200" b="1" dirty="0">
                <a:latin typeface="Arial"/>
                <a:cs typeface="Arial"/>
              </a:rPr>
              <a:t> 1,700 </a:t>
            </a:r>
            <a:r>
              <a:rPr lang="en-US" sz="1200" dirty="0">
                <a:latin typeface="Arial"/>
                <a:cs typeface="Arial"/>
              </a:rPr>
              <a:t>U.S. Army personnel attending civilian educational institutions and designated Armed Forces Service Schools in CONUS, and OCONUS locations to ensure their successful tour of study.</a:t>
            </a:r>
          </a:p>
        </p:txBody>
      </p:sp>
      <p:grpSp>
        <p:nvGrpSpPr>
          <p:cNvPr id="8" name="Group 7"/>
          <p:cNvGrpSpPr/>
          <p:nvPr/>
        </p:nvGrpSpPr>
        <p:grpSpPr>
          <a:xfrm>
            <a:off x="706947" y="1012868"/>
            <a:ext cx="7776482" cy="1190582"/>
            <a:chOff x="895964" y="571136"/>
            <a:chExt cx="10368642" cy="1587443"/>
          </a:xfrm>
        </p:grpSpPr>
        <p:cxnSp>
          <p:nvCxnSpPr>
            <p:cNvPr id="26" name="Straight Connector 25"/>
            <p:cNvCxnSpPr/>
            <p:nvPr/>
          </p:nvCxnSpPr>
          <p:spPr>
            <a:xfrm flipH="1">
              <a:off x="1496655" y="1224005"/>
              <a:ext cx="6680" cy="245765"/>
            </a:xfrm>
            <a:prstGeom prst="line">
              <a:avLst/>
            </a:prstGeom>
            <a:noFill/>
            <a:ln w="19050" cap="flat" cmpd="sng" algn="ctr">
              <a:solidFill>
                <a:sysClr val="windowText" lastClr="000000"/>
              </a:solidFill>
              <a:prstDash val="solid"/>
              <a:miter lim="800000"/>
            </a:ln>
            <a:effectLst/>
          </p:spPr>
        </p:cxnSp>
        <p:sp>
          <p:nvSpPr>
            <p:cNvPr id="9" name="Rectangle 8"/>
            <p:cNvSpPr/>
            <p:nvPr/>
          </p:nvSpPr>
          <p:spPr>
            <a:xfrm>
              <a:off x="1496655" y="571136"/>
              <a:ext cx="9173929" cy="430887"/>
            </a:xfrm>
            <a:prstGeom prst="rect">
              <a:avLst/>
            </a:prstGeom>
            <a:solidFill>
              <a:srgbClr val="5B9BD5">
                <a:lumMod val="50000"/>
              </a:srgbClr>
            </a:solidFill>
            <a:ln w="19050">
              <a:solidFill>
                <a:sysClr val="windowText" lastClr="000000"/>
              </a:solidFill>
            </a:ln>
            <a:scene3d>
              <a:camera prst="orthographicFront"/>
              <a:lightRig rig="threePt" dir="t"/>
            </a:scene3d>
            <a:sp3d>
              <a:bevelT/>
            </a:sp3d>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Leader Training Brigade </a:t>
              </a:r>
            </a:p>
          </p:txBody>
        </p:sp>
        <p:cxnSp>
          <p:nvCxnSpPr>
            <p:cNvPr id="10" name="Straight Connector 9"/>
            <p:cNvCxnSpPr/>
            <p:nvPr/>
          </p:nvCxnSpPr>
          <p:spPr>
            <a:xfrm>
              <a:off x="1497208" y="1224779"/>
              <a:ext cx="7782219" cy="16986"/>
            </a:xfrm>
            <a:prstGeom prst="line">
              <a:avLst/>
            </a:prstGeom>
            <a:noFill/>
            <a:ln w="19050" cap="flat" cmpd="sng" algn="ctr">
              <a:solidFill>
                <a:sysClr val="windowText" lastClr="000000"/>
              </a:solidFill>
              <a:prstDash val="solid"/>
              <a:miter lim="800000"/>
            </a:ln>
            <a:effectLst/>
          </p:spPr>
        </p:cxnSp>
        <p:cxnSp>
          <p:nvCxnSpPr>
            <p:cNvPr id="11" name="Straight Connector 10"/>
            <p:cNvCxnSpPr/>
            <p:nvPr/>
          </p:nvCxnSpPr>
          <p:spPr>
            <a:xfrm>
              <a:off x="2991061" y="1227195"/>
              <a:ext cx="1104" cy="255179"/>
            </a:xfrm>
            <a:prstGeom prst="line">
              <a:avLst/>
            </a:prstGeom>
            <a:noFill/>
            <a:ln w="19050" cap="flat" cmpd="sng" algn="ctr">
              <a:solidFill>
                <a:sysClr val="windowText" lastClr="000000"/>
              </a:solidFill>
              <a:prstDash val="solid"/>
              <a:miter lim="800000"/>
            </a:ln>
            <a:effectLst/>
          </p:spPr>
        </p:cxnSp>
        <p:cxnSp>
          <p:nvCxnSpPr>
            <p:cNvPr id="12" name="Straight Connector 11"/>
            <p:cNvCxnSpPr/>
            <p:nvPr/>
          </p:nvCxnSpPr>
          <p:spPr>
            <a:xfrm>
              <a:off x="4539597" y="1236438"/>
              <a:ext cx="1104" cy="255179"/>
            </a:xfrm>
            <a:prstGeom prst="line">
              <a:avLst/>
            </a:prstGeom>
            <a:noFill/>
            <a:ln w="19050" cap="flat" cmpd="sng" algn="ctr">
              <a:solidFill>
                <a:sysClr val="windowText" lastClr="000000"/>
              </a:solidFill>
              <a:prstDash val="solid"/>
              <a:miter lim="800000"/>
            </a:ln>
            <a:effectLst/>
          </p:spPr>
        </p:cxnSp>
        <p:cxnSp>
          <p:nvCxnSpPr>
            <p:cNvPr id="13" name="Straight Connector 12"/>
            <p:cNvCxnSpPr/>
            <p:nvPr/>
          </p:nvCxnSpPr>
          <p:spPr>
            <a:xfrm>
              <a:off x="7583110" y="1243328"/>
              <a:ext cx="1104" cy="255179"/>
            </a:xfrm>
            <a:prstGeom prst="line">
              <a:avLst/>
            </a:prstGeom>
            <a:noFill/>
            <a:ln w="19050" cap="flat" cmpd="sng" algn="ctr">
              <a:solidFill>
                <a:sysClr val="windowText" lastClr="000000"/>
              </a:solidFill>
              <a:prstDash val="solid"/>
              <a:miter lim="800000"/>
            </a:ln>
            <a:effectLst/>
          </p:spPr>
        </p:cxnSp>
        <p:cxnSp>
          <p:nvCxnSpPr>
            <p:cNvPr id="14" name="Straight Connector 13"/>
            <p:cNvCxnSpPr/>
            <p:nvPr/>
          </p:nvCxnSpPr>
          <p:spPr>
            <a:xfrm>
              <a:off x="9124351" y="1243328"/>
              <a:ext cx="1104" cy="236642"/>
            </a:xfrm>
            <a:prstGeom prst="line">
              <a:avLst/>
            </a:prstGeom>
            <a:noFill/>
            <a:ln w="19050" cap="flat" cmpd="sng" algn="ctr">
              <a:solidFill>
                <a:sysClr val="windowText" lastClr="000000"/>
              </a:solidFill>
              <a:prstDash val="solid"/>
              <a:miter lim="800000"/>
            </a:ln>
            <a:effectLst/>
          </p:spPr>
        </p:cxnSp>
        <p:cxnSp>
          <p:nvCxnSpPr>
            <p:cNvPr id="15" name="Straight Connector 14"/>
            <p:cNvCxnSpPr/>
            <p:nvPr/>
          </p:nvCxnSpPr>
          <p:spPr>
            <a:xfrm>
              <a:off x="8788361" y="1241405"/>
              <a:ext cx="1882222" cy="0"/>
            </a:xfrm>
            <a:prstGeom prst="line">
              <a:avLst/>
            </a:prstGeom>
            <a:noFill/>
            <a:ln w="19050" cap="flat" cmpd="sng" algn="ctr">
              <a:solidFill>
                <a:sysClr val="windowText" lastClr="000000"/>
              </a:solidFill>
              <a:prstDash val="dash"/>
              <a:miter lim="800000"/>
            </a:ln>
            <a:effectLst/>
          </p:spPr>
        </p:cxnSp>
        <p:cxnSp>
          <p:nvCxnSpPr>
            <p:cNvPr id="16" name="Straight Connector 15"/>
            <p:cNvCxnSpPr>
              <a:cxnSpLocks/>
              <a:endCxn id="25" idx="0"/>
            </p:cNvCxnSpPr>
            <p:nvPr/>
          </p:nvCxnSpPr>
          <p:spPr>
            <a:xfrm flipH="1">
              <a:off x="10657235" y="1238453"/>
              <a:ext cx="4936" cy="176061"/>
            </a:xfrm>
            <a:prstGeom prst="line">
              <a:avLst/>
            </a:prstGeom>
            <a:noFill/>
            <a:ln w="19050" cap="flat" cmpd="sng" algn="ctr">
              <a:solidFill>
                <a:sysClr val="windowText" lastClr="000000"/>
              </a:solidFill>
              <a:prstDash val="dash"/>
              <a:miter lim="800000"/>
            </a:ln>
            <a:effectLst/>
          </p:spPr>
        </p:cxnSp>
        <p:cxnSp>
          <p:nvCxnSpPr>
            <p:cNvPr id="17" name="Straight Connector 16"/>
            <p:cNvCxnSpPr/>
            <p:nvPr/>
          </p:nvCxnSpPr>
          <p:spPr>
            <a:xfrm>
              <a:off x="6080810" y="966644"/>
              <a:ext cx="1104" cy="255179"/>
            </a:xfrm>
            <a:prstGeom prst="line">
              <a:avLst/>
            </a:prstGeom>
            <a:noFill/>
            <a:ln w="19050" cap="flat" cmpd="sng" algn="ctr">
              <a:solidFill>
                <a:sysClr val="windowText" lastClr="000000"/>
              </a:solidFill>
              <a:prstDash val="solid"/>
              <a:miter lim="800000"/>
            </a:ln>
            <a:effectLst/>
          </p:spPr>
        </p:cxnSp>
        <p:cxnSp>
          <p:nvCxnSpPr>
            <p:cNvPr id="18" name="Straight Connector 17"/>
            <p:cNvCxnSpPr/>
            <p:nvPr/>
          </p:nvCxnSpPr>
          <p:spPr>
            <a:xfrm>
              <a:off x="6080810" y="1233502"/>
              <a:ext cx="1104" cy="255179"/>
            </a:xfrm>
            <a:prstGeom prst="line">
              <a:avLst/>
            </a:prstGeom>
            <a:noFill/>
            <a:ln w="19050" cap="flat" cmpd="sng" algn="ctr">
              <a:solidFill>
                <a:sysClr val="windowText" lastClr="000000"/>
              </a:solidFill>
              <a:prstDash val="solid"/>
              <a:miter lim="800000"/>
            </a:ln>
            <a:effectLst/>
          </p:spPr>
        </p:cxnSp>
        <p:sp>
          <p:nvSpPr>
            <p:cNvPr id="19" name="Rectangle 18"/>
            <p:cNvSpPr/>
            <p:nvPr/>
          </p:nvSpPr>
          <p:spPr>
            <a:xfrm>
              <a:off x="5473439" y="1414516"/>
              <a:ext cx="1214743" cy="740875"/>
            </a:xfrm>
            <a:prstGeom prst="rect">
              <a:avLst/>
            </a:prstGeom>
            <a:solidFill>
              <a:srgbClr val="5B9BD5">
                <a:lumMod val="50000"/>
              </a:srgbClr>
            </a:solidFill>
            <a:ln w="19050" cap="flat" cmpd="sng" algn="ctr">
              <a:solidFill>
                <a:sysClr val="windowText" lastClr="000000"/>
              </a:solid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25"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USA Master Resilience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25"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School</a:t>
              </a:r>
            </a:p>
          </p:txBody>
        </p:sp>
        <p:sp>
          <p:nvSpPr>
            <p:cNvPr id="20" name="Rectangle 19"/>
            <p:cNvSpPr/>
            <p:nvPr/>
          </p:nvSpPr>
          <p:spPr>
            <a:xfrm>
              <a:off x="8516980" y="1414516"/>
              <a:ext cx="1214743" cy="740875"/>
            </a:xfrm>
            <a:prstGeom prst="rect">
              <a:avLst/>
            </a:prstGeom>
            <a:solidFill>
              <a:srgbClr val="5B9BD5">
                <a:lumMod val="50000"/>
              </a:srgbClr>
            </a:solidFill>
            <a:ln w="19050" cap="flat" cmpd="sng" algn="ctr">
              <a:solidFill>
                <a:sysClr val="windowText" lastClr="000000"/>
              </a:solid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25"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IMT Leadership School</a:t>
              </a:r>
            </a:p>
          </p:txBody>
        </p:sp>
        <p:sp>
          <p:nvSpPr>
            <p:cNvPr id="21" name="Rectangle 20"/>
            <p:cNvSpPr/>
            <p:nvPr/>
          </p:nvSpPr>
          <p:spPr>
            <a:xfrm>
              <a:off x="2384475" y="1417701"/>
              <a:ext cx="1214743" cy="740875"/>
            </a:xfrm>
            <a:prstGeom prst="rect">
              <a:avLst/>
            </a:prstGeom>
            <a:solidFill>
              <a:srgbClr val="FF0000"/>
            </a:solidFill>
            <a:ln w="12700" cap="flat" cmpd="sng" algn="ctr">
              <a:solidFill>
                <a:sysClr val="windowText" lastClr="000000"/>
              </a:solid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25" b="1"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USA</a:t>
              </a:r>
              <a:r>
                <a:rPr kumimoji="0" lang="en-US" sz="825"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825" b="1"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Student</a:t>
              </a:r>
              <a:r>
                <a:rPr kumimoji="0" lang="en-US" sz="825"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825" b="1"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Detachment</a:t>
              </a:r>
            </a:p>
          </p:txBody>
        </p:sp>
        <p:sp>
          <p:nvSpPr>
            <p:cNvPr id="22" name="Rectangle 21"/>
            <p:cNvSpPr/>
            <p:nvPr/>
          </p:nvSpPr>
          <p:spPr>
            <a:xfrm>
              <a:off x="6975739" y="1414516"/>
              <a:ext cx="1214743" cy="740875"/>
            </a:xfrm>
            <a:prstGeom prst="rect">
              <a:avLst/>
            </a:prstGeom>
            <a:solidFill>
              <a:srgbClr val="5B9BD5">
                <a:lumMod val="50000"/>
              </a:srgbClr>
            </a:solidFill>
            <a:ln w="19050" cap="flat" cmpd="sng" algn="ctr">
              <a:solidFill>
                <a:sysClr val="windowText" lastClr="000000"/>
              </a:solid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25"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USA Physical Fitness School</a:t>
              </a:r>
            </a:p>
          </p:txBody>
        </p:sp>
        <p:sp>
          <p:nvSpPr>
            <p:cNvPr id="23" name="Rectangle 22"/>
            <p:cNvSpPr/>
            <p:nvPr/>
          </p:nvSpPr>
          <p:spPr>
            <a:xfrm>
              <a:off x="895964" y="1417700"/>
              <a:ext cx="1214743" cy="740874"/>
            </a:xfrm>
            <a:prstGeom prst="rect">
              <a:avLst/>
            </a:prstGeom>
            <a:solidFill>
              <a:srgbClr val="5B9BD5">
                <a:lumMod val="50000"/>
              </a:srgbClr>
            </a:solidFill>
            <a:ln w="19050" cap="flat" cmpd="sng" algn="ctr">
              <a:solidFill>
                <a:sysClr val="windowText" lastClr="000000"/>
              </a:solid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25"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Task Force Marshall</a:t>
              </a:r>
            </a:p>
          </p:txBody>
        </p:sp>
        <p:sp>
          <p:nvSpPr>
            <p:cNvPr id="24" name="Rectangle 23"/>
            <p:cNvSpPr/>
            <p:nvPr/>
          </p:nvSpPr>
          <p:spPr>
            <a:xfrm>
              <a:off x="3932227" y="1417704"/>
              <a:ext cx="1214743" cy="740875"/>
            </a:xfrm>
            <a:prstGeom prst="rect">
              <a:avLst/>
            </a:prstGeom>
            <a:solidFill>
              <a:srgbClr val="5B9BD5">
                <a:lumMod val="50000"/>
              </a:srgbClr>
            </a:solidFill>
            <a:ln w="19050" cap="flat" cmpd="sng" algn="ctr">
              <a:solidFill>
                <a:sysClr val="windowText" lastClr="000000"/>
              </a:solidFill>
              <a:prstDash val="solid"/>
              <a:miter lim="800000"/>
            </a:ln>
            <a:effectLst/>
            <a:scene3d>
              <a:camera prst="orthographicFront"/>
              <a:lightRig rig="threePt" dir="t"/>
            </a:scene3d>
            <a:sp3d>
              <a:bevelT/>
            </a:sp3d>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bg1"/>
                  </a:solidFill>
                  <a:effectLst/>
                  <a:uLnTx/>
                  <a:uFillTx/>
                  <a:latin typeface="Arial"/>
                  <a:cs typeface="Arial"/>
                </a:rPr>
                <a:t>Proponent Development &amp; Integration </a:t>
              </a:r>
              <a:r>
                <a:rPr lang="en-US" sz="800" b="1" kern="0" dirty="0">
                  <a:solidFill>
                    <a:schemeClr val="bg1"/>
                  </a:solidFill>
                  <a:latin typeface="Arial"/>
                  <a:cs typeface="Arial"/>
                </a:rPr>
                <a:t>Division</a:t>
              </a:r>
              <a:endParaRPr lang="en-US" sz="8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5" name="Rectangle 24"/>
            <p:cNvSpPr/>
            <p:nvPr/>
          </p:nvSpPr>
          <p:spPr>
            <a:xfrm>
              <a:off x="10049863" y="1414515"/>
              <a:ext cx="1214743" cy="740874"/>
            </a:xfrm>
            <a:prstGeom prst="rect">
              <a:avLst/>
            </a:prstGeom>
            <a:solidFill>
              <a:srgbClr val="5B9BD5">
                <a:lumMod val="50000"/>
              </a:srgbClr>
            </a:solidFill>
            <a:ln w="19050" cap="flat" cmpd="sng" algn="ctr">
              <a:solidFill>
                <a:sysClr val="windowText" lastClr="000000"/>
              </a:solid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25"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USA Drill Sergeant Academy</a:t>
              </a:r>
            </a:p>
          </p:txBody>
        </p:sp>
      </p:grpSp>
      <p:sp>
        <p:nvSpPr>
          <p:cNvPr id="28" name="TextBox 27"/>
          <p:cNvSpPr txBox="1"/>
          <p:nvPr/>
        </p:nvSpPr>
        <p:spPr>
          <a:xfrm>
            <a:off x="5051110" y="2971800"/>
            <a:ext cx="4063922" cy="3277820"/>
          </a:xfrm>
          <a:prstGeom prst="rect">
            <a:avLst/>
          </a:prstGeom>
          <a:noFill/>
        </p:spPr>
        <p:txBody>
          <a:bodyPr wrap="square" lIns="91440" tIns="45720" rIns="91440" bIns="45720" rtlCol="0" anchor="t">
            <a:spAutoFit/>
          </a:bodyPr>
          <a:lstStyle/>
          <a:p>
            <a:endParaRPr lang="en-US" sz="1050" b="1" dirty="0">
              <a:latin typeface=" Arial"/>
              <a:cs typeface="Arial"/>
            </a:endParaRPr>
          </a:p>
          <a:p>
            <a:r>
              <a:rPr lang="en-US" sz="1050" b="1" dirty="0">
                <a:latin typeface=" Arial"/>
                <a:cs typeface="Arial"/>
              </a:rPr>
              <a:t>Advanced Civil School (ACS) </a:t>
            </a:r>
            <a:r>
              <a:rPr lang="en-US" sz="1050" dirty="0">
                <a:latin typeface=" Arial"/>
                <a:cs typeface="Arial"/>
              </a:rPr>
              <a:t>Program </a:t>
            </a:r>
            <a:endParaRPr lang="en-US" sz="1050" b="1" dirty="0">
              <a:latin typeface=" Arial"/>
              <a:cs typeface="Arial"/>
            </a:endParaRPr>
          </a:p>
          <a:p>
            <a:r>
              <a:rPr lang="en-US" sz="900" dirty="0">
                <a:latin typeface=" Arial"/>
                <a:cs typeface="Arial"/>
              </a:rPr>
              <a:t>    - Graduate (Masters) (JD) (PhD)</a:t>
            </a:r>
          </a:p>
          <a:p>
            <a:r>
              <a:rPr lang="en-US" sz="900" dirty="0">
                <a:latin typeface=" Arial"/>
                <a:cs typeface="Arial"/>
              </a:rPr>
              <a:t> </a:t>
            </a:r>
            <a:r>
              <a:rPr lang="en-US" sz="1050" b="1" dirty="0">
                <a:latin typeface=" Arial"/>
                <a:cs typeface="Arial"/>
              </a:rPr>
              <a:t>Broadening Assignments </a:t>
            </a:r>
          </a:p>
          <a:p>
            <a:r>
              <a:rPr lang="en-US" sz="1050" dirty="0">
                <a:latin typeface=" Arial"/>
                <a:cs typeface="Arial"/>
              </a:rPr>
              <a:t>    </a:t>
            </a:r>
            <a:r>
              <a:rPr lang="en-US" sz="900" dirty="0">
                <a:latin typeface=" Arial"/>
                <a:cs typeface="Arial"/>
              </a:rPr>
              <a:t>- Fellowships</a:t>
            </a:r>
          </a:p>
          <a:p>
            <a:r>
              <a:rPr lang="en-US" sz="900" dirty="0">
                <a:latin typeface=" Arial"/>
                <a:cs typeface="Arial"/>
              </a:rPr>
              <a:t>     - Funded Legal Education Program (FLEP)</a:t>
            </a:r>
          </a:p>
          <a:p>
            <a:r>
              <a:rPr lang="en-US" sz="900" dirty="0">
                <a:latin typeface=" Arial"/>
                <a:cs typeface="Arial"/>
              </a:rPr>
              <a:t>     - Office of the Chief Legislative Liaison, Strategic Education </a:t>
            </a:r>
            <a:endParaRPr lang="en-US" sz="900" dirty="0">
              <a:latin typeface=" Arial"/>
            </a:endParaRPr>
          </a:p>
          <a:p>
            <a:r>
              <a:rPr lang="en-US" sz="900" dirty="0">
                <a:latin typeface=" Arial"/>
                <a:cs typeface="Arial"/>
              </a:rPr>
              <a:t>      &amp; Development Program, Bachelor Degree Completion Program (DCP)</a:t>
            </a:r>
          </a:p>
          <a:p>
            <a:r>
              <a:rPr lang="en-US" sz="900" dirty="0">
                <a:latin typeface=" Arial"/>
                <a:cs typeface="Arial"/>
              </a:rPr>
              <a:t>    - Scholars: Olmsted Scholarship &amp; General Downing Scholarship</a:t>
            </a:r>
          </a:p>
          <a:p>
            <a:r>
              <a:rPr lang="en-US" sz="1050" b="1" dirty="0">
                <a:latin typeface=" Arial"/>
                <a:cs typeface="Arial"/>
              </a:rPr>
              <a:t>Foreign Area Officer In-Region-Training (FAO-IRT) </a:t>
            </a:r>
          </a:p>
          <a:p>
            <a:r>
              <a:rPr lang="en-US" sz="1050" b="1" dirty="0">
                <a:latin typeface=" Arial"/>
                <a:cs typeface="Arial"/>
              </a:rPr>
              <a:t>Joint Service Schools ILE </a:t>
            </a:r>
            <a:endParaRPr lang="en-US" sz="1050" b="1" dirty="0">
              <a:latin typeface=" Arial"/>
            </a:endParaRPr>
          </a:p>
          <a:p>
            <a:r>
              <a:rPr lang="en-US" sz="1050" dirty="0">
                <a:latin typeface=" Arial"/>
                <a:cs typeface="Arial"/>
              </a:rPr>
              <a:t>     </a:t>
            </a:r>
            <a:r>
              <a:rPr lang="en-US" sz="900" dirty="0">
                <a:latin typeface=" Arial"/>
                <a:cs typeface="Arial"/>
              </a:rPr>
              <a:t>- Air Command and Staff College, Maxwell Airforce Base, AL</a:t>
            </a:r>
          </a:p>
          <a:p>
            <a:r>
              <a:rPr lang="en-US" sz="900" dirty="0">
                <a:latin typeface=" Arial"/>
                <a:cs typeface="Arial"/>
              </a:rPr>
              <a:t>      - Marine Corps Command and Staff College, Quantico, VA</a:t>
            </a:r>
          </a:p>
          <a:p>
            <a:r>
              <a:rPr lang="en-US" sz="900" dirty="0">
                <a:latin typeface=" Arial"/>
                <a:cs typeface="Arial"/>
              </a:rPr>
              <a:t>      - Naval Command and Staff College, Newport, RI</a:t>
            </a:r>
          </a:p>
          <a:p>
            <a:r>
              <a:rPr lang="en-US" sz="900" dirty="0">
                <a:latin typeface=" Arial"/>
                <a:cs typeface="Arial"/>
              </a:rPr>
              <a:t>      - Naval Post Graduate School (NPS), Monterey, CA</a:t>
            </a:r>
          </a:p>
          <a:p>
            <a:r>
              <a:rPr lang="en-US" sz="1050" b="1" dirty="0">
                <a:latin typeface=" Arial"/>
                <a:cs typeface="Arial"/>
              </a:rPr>
              <a:t>Training With Industry/Acquisition Program (TWI) </a:t>
            </a:r>
          </a:p>
          <a:p>
            <a:r>
              <a:rPr lang="en-US" sz="1050" b="1" dirty="0">
                <a:latin typeface=" Arial"/>
                <a:cs typeface="Arial"/>
              </a:rPr>
              <a:t>Sons of Other Nations (SON) Foreign School ILE </a:t>
            </a:r>
          </a:p>
          <a:p>
            <a:r>
              <a:rPr lang="en-US" sz="900" dirty="0">
                <a:latin typeface=" Arial"/>
                <a:cs typeface="Arial"/>
              </a:rPr>
              <a:t>       - 114 OCONUS locations - WIAS Taskers deployment</a:t>
            </a:r>
          </a:p>
          <a:p>
            <a:r>
              <a:rPr lang="en-US" sz="900" dirty="0">
                <a:latin typeface=" Arial"/>
                <a:cs typeface="Arial"/>
              </a:rPr>
              <a:t>       </a:t>
            </a:r>
            <a:r>
              <a:rPr lang="en-US" sz="1050" dirty="0">
                <a:latin typeface=" Arial"/>
                <a:cs typeface="Arial"/>
              </a:rPr>
              <a:t>- In-Processing (New Arrivals) </a:t>
            </a:r>
            <a:endParaRPr lang="en-US" sz="1050" b="1" dirty="0">
              <a:latin typeface=" Arial"/>
              <a:cs typeface="Arial"/>
            </a:endParaRPr>
          </a:p>
          <a:p>
            <a:r>
              <a:rPr lang="en-US" sz="1050" dirty="0">
                <a:latin typeface=" Arial"/>
                <a:cs typeface="Arial"/>
              </a:rPr>
              <a:t>   </a:t>
            </a:r>
            <a:endParaRPr lang="en-US" sz="1050" dirty="0">
              <a:latin typeface=" Arial"/>
            </a:endParaRPr>
          </a:p>
          <a:p>
            <a:endParaRPr lang="en-US" sz="1050" b="1" dirty="0">
              <a:solidFill>
                <a:prstClr val="black"/>
              </a:solidFill>
              <a:latin typeface=" Arial"/>
            </a:endParaRPr>
          </a:p>
        </p:txBody>
      </p:sp>
      <p:pic>
        <p:nvPicPr>
          <p:cNvPr id="29" name="Picture 28"/>
          <p:cNvPicPr>
            <a:picLocks noChangeAspect="1"/>
          </p:cNvPicPr>
          <p:nvPr/>
        </p:nvPicPr>
        <p:blipFill>
          <a:blip r:embed="rId3"/>
          <a:stretch>
            <a:fillRect/>
          </a:stretch>
        </p:blipFill>
        <p:spPr>
          <a:xfrm>
            <a:off x="304800" y="3084474"/>
            <a:ext cx="4572000" cy="3393509"/>
          </a:xfrm>
          <a:prstGeom prst="rect">
            <a:avLst/>
          </a:prstGeom>
        </p:spPr>
      </p:pic>
      <p:sp>
        <p:nvSpPr>
          <p:cNvPr id="2" name="Rectangle 1"/>
          <p:cNvSpPr/>
          <p:nvPr/>
        </p:nvSpPr>
        <p:spPr>
          <a:xfrm>
            <a:off x="1879970" y="5638800"/>
            <a:ext cx="859739" cy="8391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0BA5D61-FE47-F36A-2D44-9D80762A27A9}"/>
              </a:ext>
            </a:extLst>
          </p:cNvPr>
          <p:cNvSpPr txBox="1"/>
          <p:nvPr/>
        </p:nvSpPr>
        <p:spPr>
          <a:xfrm>
            <a:off x="0" y="6620589"/>
            <a:ext cx="1223404" cy="246221"/>
          </a:xfrm>
          <a:prstGeom prst="rect">
            <a:avLst/>
          </a:prstGeom>
          <a:noFill/>
        </p:spPr>
        <p:txBody>
          <a:bodyPr wrap="square" rtlCol="0">
            <a:spAutoFit/>
          </a:bodyPr>
          <a:lstStyle/>
          <a:p>
            <a:fld id="{330E0C05-E370-4E6B-ADC2-E730B4061C52}" type="datetime1">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4/21/2023</a:t>
            </a:fld>
            <a:endParaRPr lang="en-US" sz="900" dirty="0"/>
          </a:p>
        </p:txBody>
      </p:sp>
    </p:spTree>
    <p:extLst>
      <p:ext uri="{BB962C8B-B14F-4D97-AF65-F5344CB8AC3E}">
        <p14:creationId xmlns:p14="http://schemas.microsoft.com/office/powerpoint/2010/main" val="4251992703"/>
      </p:ext>
    </p:extLst>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0824" y="42436"/>
            <a:ext cx="4501951" cy="523545"/>
          </a:xfrm>
        </p:spPr>
        <p:txBody>
          <a:bodyPr>
            <a:normAutofit fontScale="90000"/>
          </a:bodyPr>
          <a:lstStyle/>
          <a:p>
            <a:r>
              <a:rPr lang="en-US" dirty="0"/>
              <a:t>Absence Request (without House Hunting Absence)</a:t>
            </a:r>
          </a:p>
        </p:txBody>
      </p:sp>
      <p:sp>
        <p:nvSpPr>
          <p:cNvPr id="5" name="Slide Number Placeholder 4"/>
          <p:cNvSpPr>
            <a:spLocks noGrp="1"/>
          </p:cNvSpPr>
          <p:nvPr>
            <p:ph type="sldNum" sz="quarter" idx="4"/>
          </p:nvPr>
        </p:nvSpPr>
        <p:spPr/>
        <p:txBody>
          <a:bodyPr/>
          <a:lstStyle/>
          <a:p>
            <a:fld id="{555C5561-5447-F34A-B886-3BB8CEFF14AE}" type="slidenum">
              <a:rPr lang="en-US" dirty="0" smtClean="0"/>
              <a:pPr/>
              <a:t>20</a:t>
            </a:fld>
            <a:endParaRPr lang="en-US" dirty="0"/>
          </a:p>
        </p:txBody>
      </p:sp>
      <p:sp>
        <p:nvSpPr>
          <p:cNvPr id="12" name="Content Placeholder 2"/>
          <p:cNvSpPr>
            <a:spLocks noGrp="1"/>
          </p:cNvSpPr>
          <p:nvPr>
            <p:ph idx="1"/>
          </p:nvPr>
        </p:nvSpPr>
        <p:spPr>
          <a:xfrm>
            <a:off x="0" y="4960498"/>
            <a:ext cx="9144000" cy="1587207"/>
          </a:xfrm>
        </p:spPr>
        <p:txBody>
          <a:bodyPr>
            <a:normAutofit fontScale="92500" lnSpcReduction="10000"/>
          </a:bodyPr>
          <a:lstStyle/>
          <a:p>
            <a:pPr marL="228600" indent="-228600" algn="l">
              <a:spcBef>
                <a:spcPts val="600"/>
              </a:spcBef>
            </a:pPr>
            <a:r>
              <a:rPr lang="en-US" sz="1400" b="0" i="0" u="none" strike="noStrike" baseline="0" dirty="0">
                <a:solidFill>
                  <a:srgbClr val="000000"/>
                </a:solidFill>
                <a:latin typeface="Arial" panose="020B0604020202020204" pitchFamily="34" charset="0"/>
              </a:rPr>
              <a:t>In the above example, it appears as if the service member will be charged 47 days</a:t>
            </a:r>
            <a:r>
              <a:rPr lang="en-US" sz="1400" dirty="0">
                <a:solidFill>
                  <a:srgbClr val="000000"/>
                </a:solidFill>
                <a:latin typeface="Arial" panose="020B0604020202020204" pitchFamily="34" charset="0"/>
              </a:rPr>
              <a:t>. H</a:t>
            </a:r>
            <a:r>
              <a:rPr lang="en-US" sz="1400" b="0" i="0" u="none" strike="noStrike" baseline="0" dirty="0">
                <a:solidFill>
                  <a:srgbClr val="000000"/>
                </a:solidFill>
                <a:latin typeface="Arial" panose="020B0604020202020204" pitchFamily="34" charset="0"/>
              </a:rPr>
              <a:t>owever, during the arrival process, the ATD will automatically calculate based on losing and gaining unit zip codes. In the event the days need to be adjusted, the in-transit grid will allow the HR Pro to adjust</a:t>
            </a:r>
            <a:r>
              <a:rPr lang="en-US" sz="1400" dirty="0">
                <a:solidFill>
                  <a:srgbClr val="000000"/>
                </a:solidFill>
                <a:latin typeface="Arial" panose="020B0604020202020204" pitchFamily="34" charset="0"/>
              </a:rPr>
              <a:t> </a:t>
            </a:r>
            <a:r>
              <a:rPr lang="en-US" sz="1400" b="0" i="0" u="none" strike="noStrike" baseline="0" dirty="0">
                <a:solidFill>
                  <a:srgbClr val="000000"/>
                </a:solidFill>
                <a:latin typeface="Arial" panose="020B0604020202020204" pitchFamily="34" charset="0"/>
              </a:rPr>
              <a:t>as necessary prior to processing the absence through DJMS</a:t>
            </a:r>
          </a:p>
          <a:p>
            <a:pPr marL="228600" indent="-228600" algn="l">
              <a:spcBef>
                <a:spcPts val="600"/>
              </a:spcBef>
            </a:pPr>
            <a:r>
              <a:rPr lang="en-US" sz="1400" b="0" i="0" u="none" strike="noStrike" baseline="0" dirty="0">
                <a:solidFill>
                  <a:srgbClr val="000000"/>
                </a:solidFill>
                <a:latin typeface="Arial" panose="020B0604020202020204" pitchFamily="34" charset="0"/>
              </a:rPr>
              <a:t>It is not necessary to annotate the ATD in the comments because it’s automatically calculated, but you may do so as shown in the above example</a:t>
            </a:r>
          </a:p>
          <a:p>
            <a:pPr marL="228600" indent="-228600" algn="l">
              <a:spcBef>
                <a:spcPts val="600"/>
              </a:spcBef>
            </a:pPr>
            <a:r>
              <a:rPr lang="en-US" sz="1400" b="0" i="0" u="none" strike="noStrike" baseline="0" dirty="0">
                <a:solidFill>
                  <a:srgbClr val="000000"/>
                </a:solidFill>
                <a:latin typeface="Arial" panose="020B0604020202020204" pitchFamily="34" charset="0"/>
              </a:rPr>
              <a:t>Absence may only require unit commander approval (pending unit SOP/policies)</a:t>
            </a:r>
            <a:endParaRPr lang="en-US" sz="2800" dirty="0"/>
          </a:p>
        </p:txBody>
      </p:sp>
      <p:grpSp>
        <p:nvGrpSpPr>
          <p:cNvPr id="3" name="Group 2">
            <a:extLst>
              <a:ext uri="{FF2B5EF4-FFF2-40B4-BE49-F238E27FC236}">
                <a16:creationId xmlns:a16="http://schemas.microsoft.com/office/drawing/2014/main" id="{8B22A4EE-6ADC-4086-8CA8-00FD59554F85}"/>
              </a:ext>
            </a:extLst>
          </p:cNvPr>
          <p:cNvGrpSpPr/>
          <p:nvPr/>
        </p:nvGrpSpPr>
        <p:grpSpPr>
          <a:xfrm>
            <a:off x="111225" y="630267"/>
            <a:ext cx="8921550" cy="4201660"/>
            <a:chOff x="86097" y="1725209"/>
            <a:chExt cx="8921550" cy="4201660"/>
          </a:xfrm>
        </p:grpSpPr>
        <p:pic>
          <p:nvPicPr>
            <p:cNvPr id="4" name="Picture 3" descr="Graphical user interface, text, application, email&#10;&#10;Description automatically generated">
              <a:extLst>
                <a:ext uri="{FF2B5EF4-FFF2-40B4-BE49-F238E27FC236}">
                  <a16:creationId xmlns:a16="http://schemas.microsoft.com/office/drawing/2014/main" id="{8B7FF84C-D2E3-C2D2-92C8-D2D100A6A87E}"/>
                </a:ext>
              </a:extLst>
            </p:cNvPr>
            <p:cNvPicPr>
              <a:picLocks noChangeAspect="1"/>
            </p:cNvPicPr>
            <p:nvPr/>
          </p:nvPicPr>
          <p:blipFill>
            <a:blip r:embed="rId3"/>
            <a:stretch>
              <a:fillRect/>
            </a:stretch>
          </p:blipFill>
          <p:spPr>
            <a:xfrm>
              <a:off x="86097" y="1725209"/>
              <a:ext cx="8921550" cy="4201660"/>
            </a:xfrm>
            <a:prstGeom prst="rect">
              <a:avLst/>
            </a:prstGeom>
          </p:spPr>
        </p:pic>
        <p:sp>
          <p:nvSpPr>
            <p:cNvPr id="7" name="Rectangle 6">
              <a:extLst>
                <a:ext uri="{FF2B5EF4-FFF2-40B4-BE49-F238E27FC236}">
                  <a16:creationId xmlns:a16="http://schemas.microsoft.com/office/drawing/2014/main" id="{018ADDF8-820E-3C61-DF47-C834BEAB196A}"/>
                </a:ext>
              </a:extLst>
            </p:cNvPr>
            <p:cNvSpPr/>
            <p:nvPr/>
          </p:nvSpPr>
          <p:spPr>
            <a:xfrm>
              <a:off x="2310063" y="2887579"/>
              <a:ext cx="2743200" cy="276727"/>
            </a:xfrm>
            <a:prstGeom prst="rect">
              <a:avLst/>
            </a:prstGeom>
            <a:noFill/>
            <a:ln w="7620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9D795C7-DF5A-A2D0-59F8-E2CF8FF34C86}"/>
                </a:ext>
              </a:extLst>
            </p:cNvPr>
            <p:cNvSpPr/>
            <p:nvPr/>
          </p:nvSpPr>
          <p:spPr>
            <a:xfrm>
              <a:off x="2306047" y="3424987"/>
              <a:ext cx="2743200" cy="276727"/>
            </a:xfrm>
            <a:prstGeom prst="rect">
              <a:avLst/>
            </a:prstGeom>
            <a:noFill/>
            <a:ln w="7620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41CCCAC-C3B2-10C5-23F5-88AA30AF9E73}"/>
                </a:ext>
              </a:extLst>
            </p:cNvPr>
            <p:cNvSpPr/>
            <p:nvPr/>
          </p:nvSpPr>
          <p:spPr>
            <a:xfrm>
              <a:off x="8157410" y="2161675"/>
              <a:ext cx="850237" cy="328862"/>
            </a:xfrm>
            <a:prstGeom prst="rect">
              <a:avLst/>
            </a:prstGeom>
            <a:noFill/>
            <a:ln w="7620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20461883-D834-FAD5-7E59-227705C1B106}"/>
                </a:ext>
              </a:extLst>
            </p:cNvPr>
            <p:cNvSpPr txBox="1"/>
            <p:nvPr/>
          </p:nvSpPr>
          <p:spPr>
            <a:xfrm>
              <a:off x="5533461" y="2319172"/>
              <a:ext cx="3474186" cy="1569660"/>
            </a:xfrm>
            <a:prstGeom prst="rect">
              <a:avLst/>
            </a:prstGeom>
            <a:noFill/>
          </p:spPr>
          <p:txBody>
            <a:bodyPr wrap="square" rtlCol="0">
              <a:spAutoFit/>
            </a:bodyPr>
            <a:lstStyle/>
            <a:p>
              <a:pPr algn="l"/>
              <a:endParaRPr lang="en-US" sz="1200" b="0" i="0" u="none" strike="noStrike" baseline="0" dirty="0">
                <a:solidFill>
                  <a:srgbClr val="000000"/>
                </a:solidFill>
                <a:latin typeface="Arial" panose="020B0604020202020204" pitchFamily="34" charset="0"/>
              </a:endParaRPr>
            </a:p>
            <a:p>
              <a:r>
                <a:rPr lang="en-US" sz="1400" b="1" i="0" u="none" strike="noStrike" baseline="0" dirty="0">
                  <a:solidFill>
                    <a:srgbClr val="FF0000"/>
                  </a:solidFill>
                  <a:latin typeface="Arial" panose="020B0604020202020204" pitchFamily="34" charset="0"/>
                </a:rPr>
                <a:t>IAW the IPPS-A User’s Manual, Authorized Travel days are either automatically determined by DTOD or manually entered by the unit when processing the arrival at the gaining installation. </a:t>
              </a:r>
            </a:p>
          </p:txBody>
        </p:sp>
        <p:cxnSp>
          <p:nvCxnSpPr>
            <p:cNvPr id="17" name="Straight Arrow Connector 16">
              <a:extLst>
                <a:ext uri="{FF2B5EF4-FFF2-40B4-BE49-F238E27FC236}">
                  <a16:creationId xmlns:a16="http://schemas.microsoft.com/office/drawing/2014/main" id="{7C3A7DEF-ECA2-BC21-6BA4-2E7A047E16D0}"/>
                </a:ext>
              </a:extLst>
            </p:cNvPr>
            <p:cNvCxnSpPr>
              <a:cxnSpLocks/>
            </p:cNvCxnSpPr>
            <p:nvPr/>
          </p:nvCxnSpPr>
          <p:spPr>
            <a:xfrm flipH="1">
              <a:off x="3970421" y="3693695"/>
              <a:ext cx="1563040" cy="174458"/>
            </a:xfrm>
            <a:prstGeom prst="straightConnector1">
              <a:avLst/>
            </a:prstGeom>
            <a:ln>
              <a:solidFill>
                <a:srgbClr val="3B3F32"/>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Rectangle 22">
              <a:extLst>
                <a:ext uri="{FF2B5EF4-FFF2-40B4-BE49-F238E27FC236}">
                  <a16:creationId xmlns:a16="http://schemas.microsoft.com/office/drawing/2014/main" id="{33CBB7BA-31DB-7B7E-A9FE-F9EF3E3F81BA}"/>
                </a:ext>
              </a:extLst>
            </p:cNvPr>
            <p:cNvSpPr/>
            <p:nvPr/>
          </p:nvSpPr>
          <p:spPr>
            <a:xfrm>
              <a:off x="2008741" y="4725720"/>
              <a:ext cx="2743200" cy="516956"/>
            </a:xfrm>
            <a:prstGeom prst="rect">
              <a:avLst/>
            </a:prstGeom>
            <a:noFill/>
            <a:ln w="7620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6" name="Rectangle 5">
            <a:extLst>
              <a:ext uri="{FF2B5EF4-FFF2-40B4-BE49-F238E27FC236}">
                <a16:creationId xmlns:a16="http://schemas.microsoft.com/office/drawing/2014/main" id="{952C158E-239F-4BED-93C1-CBDAE1686515}"/>
              </a:ext>
            </a:extLst>
          </p:cNvPr>
          <p:cNvSpPr/>
          <p:nvPr/>
        </p:nvSpPr>
        <p:spPr>
          <a:xfrm>
            <a:off x="4777069" y="4174518"/>
            <a:ext cx="475155" cy="17445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C2283E7-0C8F-4933-9618-D4E7097FA869}"/>
              </a:ext>
            </a:extLst>
          </p:cNvPr>
          <p:cNvSpPr/>
          <p:nvPr/>
        </p:nvSpPr>
        <p:spPr>
          <a:xfrm>
            <a:off x="3341795" y="4225396"/>
            <a:ext cx="475155" cy="11024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512982C-DA05-5B37-8F28-00D602B72085}"/>
              </a:ext>
            </a:extLst>
          </p:cNvPr>
          <p:cNvSpPr txBox="1"/>
          <p:nvPr/>
        </p:nvSpPr>
        <p:spPr>
          <a:xfrm>
            <a:off x="42000" y="6611779"/>
            <a:ext cx="4578350" cy="24622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EC2891A-D8E4-4906-AC0A-378C1AA663F4}" type="datetime1">
              <a:rPr kumimoji="0" lang="en-US" sz="10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4/21/2023</a:t>
            </a:fld>
            <a:endParaRPr lang="en-US" dirty="0"/>
          </a:p>
        </p:txBody>
      </p:sp>
    </p:spTree>
    <p:extLst>
      <p:ext uri="{BB962C8B-B14F-4D97-AF65-F5344CB8AC3E}">
        <p14:creationId xmlns:p14="http://schemas.microsoft.com/office/powerpoint/2010/main" val="914270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9259" y="46788"/>
            <a:ext cx="4883150" cy="523545"/>
          </a:xfrm>
        </p:spPr>
        <p:txBody>
          <a:bodyPr>
            <a:normAutofit fontScale="90000"/>
          </a:bodyPr>
          <a:lstStyle/>
          <a:p>
            <a:r>
              <a:rPr lang="en-US" dirty="0"/>
              <a:t>Absence Request (with House Hunting Absence)</a:t>
            </a:r>
          </a:p>
        </p:txBody>
      </p:sp>
      <p:sp>
        <p:nvSpPr>
          <p:cNvPr id="5" name="Slide Number Placeholder 4"/>
          <p:cNvSpPr>
            <a:spLocks noGrp="1"/>
          </p:cNvSpPr>
          <p:nvPr>
            <p:ph type="sldNum" sz="quarter" idx="4"/>
          </p:nvPr>
        </p:nvSpPr>
        <p:spPr/>
        <p:txBody>
          <a:bodyPr/>
          <a:lstStyle/>
          <a:p>
            <a:fld id="{555C5561-5447-F34A-B886-3BB8CEFF14AE}" type="slidenum">
              <a:rPr lang="en-US" dirty="0" smtClean="0"/>
              <a:pPr/>
              <a:t>21</a:t>
            </a:fld>
            <a:endParaRPr lang="en-US" dirty="0"/>
          </a:p>
        </p:txBody>
      </p:sp>
      <p:sp>
        <p:nvSpPr>
          <p:cNvPr id="12" name="Content Placeholder 2"/>
          <p:cNvSpPr>
            <a:spLocks noGrp="1"/>
          </p:cNvSpPr>
          <p:nvPr>
            <p:ph idx="1"/>
          </p:nvPr>
        </p:nvSpPr>
        <p:spPr>
          <a:xfrm>
            <a:off x="0" y="759454"/>
            <a:ext cx="9144000" cy="3446878"/>
          </a:xfrm>
        </p:spPr>
        <p:txBody>
          <a:bodyPr>
            <a:normAutofit/>
          </a:bodyPr>
          <a:lstStyle/>
          <a:p>
            <a:r>
              <a:rPr lang="en-US" sz="2800" dirty="0"/>
              <a:t>Navigate to the “My Absences” tile and submit for an Absence Request in Conjunction with PCS</a:t>
            </a:r>
          </a:p>
        </p:txBody>
      </p:sp>
      <p:pic>
        <p:nvPicPr>
          <p:cNvPr id="6" name="Picture 5"/>
          <p:cNvPicPr>
            <a:picLocks noChangeAspect="1"/>
          </p:cNvPicPr>
          <p:nvPr/>
        </p:nvPicPr>
        <p:blipFill>
          <a:blip r:embed="rId2"/>
          <a:stretch>
            <a:fillRect/>
          </a:stretch>
        </p:blipFill>
        <p:spPr>
          <a:xfrm>
            <a:off x="287125" y="2451143"/>
            <a:ext cx="8487102" cy="4159207"/>
          </a:xfrm>
          <a:prstGeom prst="rect">
            <a:avLst/>
          </a:prstGeom>
        </p:spPr>
      </p:pic>
      <p:sp>
        <p:nvSpPr>
          <p:cNvPr id="14" name="Rectangle 13"/>
          <p:cNvSpPr/>
          <p:nvPr/>
        </p:nvSpPr>
        <p:spPr>
          <a:xfrm>
            <a:off x="3746966" y="4206332"/>
            <a:ext cx="1376002" cy="1074297"/>
          </a:xfrm>
          <a:prstGeom prst="rect">
            <a:avLst/>
          </a:prstGeom>
          <a:noFill/>
          <a:ln w="7620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33A5EE7-36F9-B12F-7DDC-398822BE9BCC}"/>
              </a:ext>
            </a:extLst>
          </p:cNvPr>
          <p:cNvSpPr txBox="1"/>
          <p:nvPr/>
        </p:nvSpPr>
        <p:spPr>
          <a:xfrm>
            <a:off x="0" y="6611779"/>
            <a:ext cx="4619624" cy="24622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EC2891A-D8E4-4906-AC0A-378C1AA663F4}" type="datetime1">
              <a:rPr kumimoji="0" lang="en-US" sz="10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4/21/2023</a:t>
            </a:fld>
            <a:endParaRPr lang="en-US" dirty="0"/>
          </a:p>
        </p:txBody>
      </p:sp>
    </p:spTree>
    <p:extLst>
      <p:ext uri="{BB962C8B-B14F-4D97-AF65-F5344CB8AC3E}">
        <p14:creationId xmlns:p14="http://schemas.microsoft.com/office/powerpoint/2010/main" val="1333148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0" y="29060"/>
            <a:ext cx="4584700" cy="523545"/>
          </a:xfrm>
        </p:spPr>
        <p:txBody>
          <a:bodyPr>
            <a:noAutofit/>
          </a:bodyPr>
          <a:lstStyle/>
          <a:p>
            <a:r>
              <a:rPr lang="en-US" sz="2000" dirty="0"/>
              <a:t>Absence Request (with House Hunting Absence)</a:t>
            </a:r>
          </a:p>
        </p:txBody>
      </p:sp>
      <p:sp>
        <p:nvSpPr>
          <p:cNvPr id="12" name="Content Placeholder 2"/>
          <p:cNvSpPr>
            <a:spLocks noGrp="1"/>
          </p:cNvSpPr>
          <p:nvPr>
            <p:ph idx="1"/>
          </p:nvPr>
        </p:nvSpPr>
        <p:spPr>
          <a:xfrm>
            <a:off x="0" y="5010900"/>
            <a:ext cx="9144000" cy="1585399"/>
          </a:xfrm>
        </p:spPr>
        <p:txBody>
          <a:bodyPr>
            <a:normAutofit fontScale="92500" lnSpcReduction="20000"/>
          </a:bodyPr>
          <a:lstStyle/>
          <a:p>
            <a:pPr marL="228600" indent="-228600">
              <a:spcBef>
                <a:spcPts val="600"/>
              </a:spcBef>
            </a:pPr>
            <a:r>
              <a:rPr lang="en-US" dirty="0"/>
              <a:t>**Reminder**: </a:t>
            </a:r>
            <a:r>
              <a:rPr lang="en-US" sz="2000" b="0" i="0" u="none" strike="noStrike" baseline="0" dirty="0">
                <a:solidFill>
                  <a:srgbClr val="000000"/>
                </a:solidFill>
                <a:latin typeface="Arial" panose="020B0604020202020204" pitchFamily="34" charset="0"/>
              </a:rPr>
              <a:t>Authorized Travel Days (ATD) will be automatically determined by the Defense Table of Official Distances (DTOD) or manually entered by the unit when </a:t>
            </a:r>
            <a:r>
              <a:rPr lang="en-US" sz="2000" dirty="0">
                <a:solidFill>
                  <a:srgbClr val="000000"/>
                </a:solidFill>
                <a:latin typeface="Arial" panose="020B0604020202020204" pitchFamily="34" charset="0"/>
              </a:rPr>
              <a:t>In-Processing</a:t>
            </a:r>
            <a:r>
              <a:rPr lang="en-US" sz="2000" b="0" i="0" u="none" strike="noStrike" baseline="0" dirty="0">
                <a:solidFill>
                  <a:srgbClr val="000000"/>
                </a:solidFill>
                <a:latin typeface="Arial" panose="020B0604020202020204" pitchFamily="34" charset="0"/>
              </a:rPr>
              <a:t>. The 37 chargeable days in the example above will adjust upon arrival to gaining unit</a:t>
            </a:r>
          </a:p>
          <a:p>
            <a:pPr marL="228600" indent="-228600">
              <a:spcBef>
                <a:spcPts val="600"/>
              </a:spcBef>
            </a:pPr>
            <a:r>
              <a:rPr lang="en-US" sz="2000" b="0" i="0" u="none" strike="noStrike" baseline="0" dirty="0">
                <a:solidFill>
                  <a:srgbClr val="000000"/>
                </a:solidFill>
                <a:latin typeface="Arial" panose="020B0604020202020204" pitchFamily="34" charset="0"/>
              </a:rPr>
              <a:t>Absence may only require unit commander approval (pending unit SOP/policies)</a:t>
            </a:r>
          </a:p>
        </p:txBody>
      </p:sp>
      <p:grpSp>
        <p:nvGrpSpPr>
          <p:cNvPr id="5" name="Group 4">
            <a:extLst>
              <a:ext uri="{FF2B5EF4-FFF2-40B4-BE49-F238E27FC236}">
                <a16:creationId xmlns:a16="http://schemas.microsoft.com/office/drawing/2014/main" id="{C288FBA0-5552-4297-98BB-6D380E831737}"/>
              </a:ext>
            </a:extLst>
          </p:cNvPr>
          <p:cNvGrpSpPr/>
          <p:nvPr/>
        </p:nvGrpSpPr>
        <p:grpSpPr>
          <a:xfrm>
            <a:off x="0" y="560824"/>
            <a:ext cx="9144000" cy="4401470"/>
            <a:chOff x="-47827" y="1636294"/>
            <a:chExt cx="9164002" cy="4401470"/>
          </a:xfrm>
        </p:grpSpPr>
        <p:grpSp>
          <p:nvGrpSpPr>
            <p:cNvPr id="3" name="Group 2">
              <a:extLst>
                <a:ext uri="{FF2B5EF4-FFF2-40B4-BE49-F238E27FC236}">
                  <a16:creationId xmlns:a16="http://schemas.microsoft.com/office/drawing/2014/main" id="{D33A65C1-4B52-43EF-8414-0B82B85512FA}"/>
                </a:ext>
              </a:extLst>
            </p:cNvPr>
            <p:cNvGrpSpPr/>
            <p:nvPr/>
          </p:nvGrpSpPr>
          <p:grpSpPr>
            <a:xfrm>
              <a:off x="-47827" y="1636294"/>
              <a:ext cx="9164002" cy="4401470"/>
              <a:chOff x="-47827" y="1636294"/>
              <a:chExt cx="9164002" cy="4401470"/>
            </a:xfrm>
          </p:grpSpPr>
          <p:pic>
            <p:nvPicPr>
              <p:cNvPr id="4" name="Picture 3" descr="Graphical user interface, text, application, email&#10;&#10;Description automatically generated">
                <a:extLst>
                  <a:ext uri="{FF2B5EF4-FFF2-40B4-BE49-F238E27FC236}">
                    <a16:creationId xmlns:a16="http://schemas.microsoft.com/office/drawing/2014/main" id="{8A05012D-3DB3-1BCC-D088-810DE9506DDF}"/>
                  </a:ext>
                </a:extLst>
              </p:cNvPr>
              <p:cNvPicPr>
                <a:picLocks noChangeAspect="1"/>
              </p:cNvPicPr>
              <p:nvPr/>
            </p:nvPicPr>
            <p:blipFill rotWithShape="1">
              <a:blip r:embed="rId3"/>
              <a:srcRect b="4853"/>
              <a:stretch/>
            </p:blipFill>
            <p:spPr>
              <a:xfrm>
                <a:off x="-47827" y="1636294"/>
                <a:ext cx="9164002" cy="4401470"/>
              </a:xfrm>
              <a:prstGeom prst="rect">
                <a:avLst/>
              </a:prstGeom>
            </p:spPr>
          </p:pic>
          <p:sp>
            <p:nvSpPr>
              <p:cNvPr id="8" name="Rectangle 7"/>
              <p:cNvSpPr/>
              <p:nvPr/>
            </p:nvSpPr>
            <p:spPr>
              <a:xfrm>
                <a:off x="2465348" y="2941722"/>
                <a:ext cx="2611979" cy="901090"/>
              </a:xfrm>
              <a:prstGeom prst="rect">
                <a:avLst/>
              </a:prstGeom>
              <a:noFill/>
              <a:ln w="7620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8412177" y="2189748"/>
                <a:ext cx="541421" cy="240632"/>
              </a:xfrm>
              <a:prstGeom prst="rect">
                <a:avLst/>
              </a:prstGeom>
              <a:noFill/>
              <a:ln w="7620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B5CE5D6-2EBF-E2B0-035F-E5D8736A0E57}"/>
                  </a:ext>
                </a:extLst>
              </p:cNvPr>
              <p:cNvSpPr/>
              <p:nvPr/>
            </p:nvSpPr>
            <p:spPr>
              <a:xfrm>
                <a:off x="2029321" y="4782382"/>
                <a:ext cx="2743200" cy="571670"/>
              </a:xfrm>
              <a:prstGeom prst="rect">
                <a:avLst/>
              </a:prstGeom>
              <a:noFill/>
              <a:ln w="7620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914E18B-B506-39A2-F1D4-86C00381CD6A}"/>
                  </a:ext>
                </a:extLst>
              </p:cNvPr>
              <p:cNvSpPr txBox="1"/>
              <p:nvPr/>
            </p:nvSpPr>
            <p:spPr>
              <a:xfrm>
                <a:off x="-47827" y="2941722"/>
                <a:ext cx="1494300" cy="923330"/>
              </a:xfrm>
              <a:prstGeom prst="rect">
                <a:avLst/>
              </a:prstGeom>
              <a:noFill/>
            </p:spPr>
            <p:txBody>
              <a:bodyPr wrap="square" rtlCol="0">
                <a:spAutoFit/>
              </a:bodyPr>
              <a:lstStyle/>
              <a:p>
                <a:r>
                  <a:rPr lang="en-US" b="1" dirty="0">
                    <a:solidFill>
                      <a:srgbClr val="FF0000"/>
                    </a:solidFill>
                  </a:rPr>
                  <a:t>Enter Chargeable days on top</a:t>
                </a:r>
              </a:p>
            </p:txBody>
          </p:sp>
          <p:cxnSp>
            <p:nvCxnSpPr>
              <p:cNvPr id="18" name="Straight Arrow Connector 17">
                <a:extLst>
                  <a:ext uri="{FF2B5EF4-FFF2-40B4-BE49-F238E27FC236}">
                    <a16:creationId xmlns:a16="http://schemas.microsoft.com/office/drawing/2014/main" id="{491A6B94-1EAE-C56A-77B9-602FBE290BA3}"/>
                  </a:ext>
                </a:extLst>
              </p:cNvPr>
              <p:cNvCxnSpPr/>
              <p:nvPr/>
            </p:nvCxnSpPr>
            <p:spPr>
              <a:xfrm flipV="1">
                <a:off x="1335501" y="3302668"/>
                <a:ext cx="1129847" cy="114300"/>
              </a:xfrm>
              <a:prstGeom prst="straightConnector1">
                <a:avLst/>
              </a:prstGeom>
              <a:ln>
                <a:solidFill>
                  <a:srgbClr val="3B3F3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4AD20E00-0188-2B97-AB8D-B1068B3657DE}"/>
                  </a:ext>
                </a:extLst>
              </p:cNvPr>
              <p:cNvCxnSpPr>
                <a:cxnSpLocks/>
              </p:cNvCxnSpPr>
              <p:nvPr/>
            </p:nvCxnSpPr>
            <p:spPr>
              <a:xfrm>
                <a:off x="1344078" y="3429000"/>
                <a:ext cx="1101848" cy="194010"/>
              </a:xfrm>
              <a:prstGeom prst="straightConnector1">
                <a:avLst/>
              </a:prstGeom>
              <a:ln>
                <a:solidFill>
                  <a:srgbClr val="3B3F3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D6874B7F-AEDF-0157-CD28-DF8546F5D556}"/>
                  </a:ext>
                </a:extLst>
              </p:cNvPr>
              <p:cNvCxnSpPr>
                <a:cxnSpLocks/>
              </p:cNvCxnSpPr>
              <p:nvPr/>
            </p:nvCxnSpPr>
            <p:spPr>
              <a:xfrm>
                <a:off x="1123465" y="5152141"/>
                <a:ext cx="1162535" cy="69566"/>
              </a:xfrm>
              <a:prstGeom prst="straightConnector1">
                <a:avLst/>
              </a:prstGeom>
              <a:ln>
                <a:solidFill>
                  <a:srgbClr val="3B3F3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242BFA8E-B0D7-6BC3-29C3-80BBCACB6C7C}"/>
                  </a:ext>
                </a:extLst>
              </p:cNvPr>
              <p:cNvCxnSpPr>
                <a:cxnSpLocks/>
              </p:cNvCxnSpPr>
              <p:nvPr/>
            </p:nvCxnSpPr>
            <p:spPr>
              <a:xfrm flipV="1">
                <a:off x="1123465" y="4946668"/>
                <a:ext cx="1042219" cy="207641"/>
              </a:xfrm>
              <a:prstGeom prst="straightConnector1">
                <a:avLst/>
              </a:prstGeom>
              <a:ln>
                <a:solidFill>
                  <a:srgbClr val="3B3F32"/>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24" name="TextBox 23">
              <a:extLst>
                <a:ext uri="{FF2B5EF4-FFF2-40B4-BE49-F238E27FC236}">
                  <a16:creationId xmlns:a16="http://schemas.microsoft.com/office/drawing/2014/main" id="{C161B417-850D-7092-F779-EE87A8EC9F1C}"/>
                </a:ext>
              </a:extLst>
            </p:cNvPr>
            <p:cNvSpPr txBox="1"/>
            <p:nvPr/>
          </p:nvSpPr>
          <p:spPr>
            <a:xfrm>
              <a:off x="12261" y="4708815"/>
              <a:ext cx="1690823" cy="923330"/>
            </a:xfrm>
            <a:prstGeom prst="rect">
              <a:avLst/>
            </a:prstGeom>
            <a:noFill/>
          </p:spPr>
          <p:txBody>
            <a:bodyPr wrap="square" rtlCol="0">
              <a:spAutoFit/>
            </a:bodyPr>
            <a:lstStyle/>
            <a:p>
              <a:r>
                <a:rPr lang="en-US" b="1" dirty="0">
                  <a:solidFill>
                    <a:srgbClr val="FF0000"/>
                  </a:solidFill>
                </a:rPr>
                <a:t>Enter entire absence period</a:t>
              </a:r>
            </a:p>
          </p:txBody>
        </p:sp>
      </p:grpSp>
      <p:sp>
        <p:nvSpPr>
          <p:cNvPr id="17" name="Rectangle 16">
            <a:extLst>
              <a:ext uri="{FF2B5EF4-FFF2-40B4-BE49-F238E27FC236}">
                <a16:creationId xmlns:a16="http://schemas.microsoft.com/office/drawing/2014/main" id="{63F23F08-CE20-4F47-97FB-9E556895AC36}"/>
              </a:ext>
            </a:extLst>
          </p:cNvPr>
          <p:cNvSpPr/>
          <p:nvPr/>
        </p:nvSpPr>
        <p:spPr>
          <a:xfrm>
            <a:off x="4800346" y="4327188"/>
            <a:ext cx="475155" cy="17445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77450CE-B2E3-43A4-88AA-5494EE0DD133}"/>
              </a:ext>
            </a:extLst>
          </p:cNvPr>
          <p:cNvSpPr/>
          <p:nvPr/>
        </p:nvSpPr>
        <p:spPr>
          <a:xfrm>
            <a:off x="3324007" y="4362198"/>
            <a:ext cx="475155" cy="17445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C4C5670-B83D-DF78-75E2-B111365B8B37}"/>
              </a:ext>
            </a:extLst>
          </p:cNvPr>
          <p:cNvSpPr txBox="1"/>
          <p:nvPr/>
        </p:nvSpPr>
        <p:spPr>
          <a:xfrm>
            <a:off x="-20002" y="6596299"/>
            <a:ext cx="4667250" cy="246221"/>
          </a:xfrm>
          <a:prstGeom prst="rect">
            <a:avLst/>
          </a:prstGeom>
          <a:noFill/>
        </p:spPr>
        <p:txBody>
          <a:bodyPr wrap="square">
            <a:spAutoFit/>
          </a:bodyPr>
          <a:lstStyle/>
          <a:p>
            <a:fld id="{5EC2891A-D8E4-4906-AC0A-378C1AA663F4}" type="datetime1">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a:t>4/21/2023</a:t>
            </a:fld>
            <a:endParaRPr lang="en-US" sz="1000" dirty="0"/>
          </a:p>
        </p:txBody>
      </p:sp>
      <p:sp>
        <p:nvSpPr>
          <p:cNvPr id="10" name="Slide Number Placeholder 9">
            <a:extLst>
              <a:ext uri="{FF2B5EF4-FFF2-40B4-BE49-F238E27FC236}">
                <a16:creationId xmlns:a16="http://schemas.microsoft.com/office/drawing/2014/main" id="{D76D1EF3-442F-3143-021B-85AAA34BBE40}"/>
              </a:ext>
            </a:extLst>
          </p:cNvPr>
          <p:cNvSpPr>
            <a:spLocks noGrp="1"/>
          </p:cNvSpPr>
          <p:nvPr>
            <p:ph type="sldNum" sz="quarter" idx="4"/>
          </p:nvPr>
        </p:nvSpPr>
        <p:spPr/>
        <p:txBody>
          <a:bodyPr/>
          <a:lstStyle/>
          <a:p>
            <a:pPr>
              <a:defRPr/>
            </a:pPr>
            <a:fld id="{AB43B251-5EF7-467D-9142-CBFA393D9068}" type="slidenum">
              <a:rPr lang="en-US" smtClean="0"/>
              <a:pPr>
                <a:defRPr/>
              </a:pPr>
              <a:t>22</a:t>
            </a:fld>
            <a:endParaRPr lang="en-US"/>
          </a:p>
        </p:txBody>
      </p:sp>
    </p:spTree>
    <p:extLst>
      <p:ext uri="{BB962C8B-B14F-4D97-AF65-F5344CB8AC3E}">
        <p14:creationId xmlns:p14="http://schemas.microsoft.com/office/powerpoint/2010/main" val="2843888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485" y="29060"/>
            <a:ext cx="4716513" cy="613781"/>
          </a:xfrm>
        </p:spPr>
        <p:txBody>
          <a:bodyPr>
            <a:normAutofit fontScale="90000"/>
          </a:bodyPr>
          <a:lstStyle/>
          <a:p>
            <a:r>
              <a:rPr lang="en-US" dirty="0"/>
              <a:t>Absence Request (with House Hunting Absence)</a:t>
            </a:r>
          </a:p>
        </p:txBody>
      </p:sp>
      <p:sp>
        <p:nvSpPr>
          <p:cNvPr id="5" name="Slide Number Placeholder 4"/>
          <p:cNvSpPr>
            <a:spLocks noGrp="1"/>
          </p:cNvSpPr>
          <p:nvPr>
            <p:ph type="sldNum" sz="quarter" idx="4"/>
          </p:nvPr>
        </p:nvSpPr>
        <p:spPr/>
        <p:txBody>
          <a:bodyPr/>
          <a:lstStyle/>
          <a:p>
            <a:fld id="{555C5561-5447-F34A-B886-3BB8CEFF14AE}" type="slidenum">
              <a:rPr lang="en-US" dirty="0" smtClean="0"/>
              <a:pPr/>
              <a:t>23</a:t>
            </a:fld>
            <a:endParaRPr lang="en-US" dirty="0"/>
          </a:p>
        </p:txBody>
      </p:sp>
      <p:sp>
        <p:nvSpPr>
          <p:cNvPr id="12" name="Content Placeholder 2"/>
          <p:cNvSpPr>
            <a:spLocks noGrp="1"/>
          </p:cNvSpPr>
          <p:nvPr>
            <p:ph idx="1"/>
          </p:nvPr>
        </p:nvSpPr>
        <p:spPr>
          <a:xfrm>
            <a:off x="0" y="4619138"/>
            <a:ext cx="9144000" cy="1928567"/>
          </a:xfrm>
        </p:spPr>
        <p:txBody>
          <a:bodyPr>
            <a:normAutofit/>
          </a:bodyPr>
          <a:lstStyle/>
          <a:p>
            <a:pPr marL="228600" indent="-228600">
              <a:spcBef>
                <a:spcPts val="600"/>
              </a:spcBef>
            </a:pPr>
            <a:r>
              <a:rPr lang="en-US" sz="1800" b="0" u="none" dirty="0"/>
              <a:t>Enter the House Hunting dates as shown above</a:t>
            </a:r>
          </a:p>
          <a:p>
            <a:pPr marL="228600" indent="-228600">
              <a:spcBef>
                <a:spcPts val="600"/>
              </a:spcBef>
            </a:pPr>
            <a:r>
              <a:rPr lang="en-US" sz="1800" b="0" u="none" dirty="0"/>
              <a:t>The House Hunting period will begin after the </a:t>
            </a:r>
            <a:r>
              <a:rPr lang="en-US" sz="1800" dirty="0"/>
              <a:t>“</a:t>
            </a:r>
            <a:r>
              <a:rPr lang="en-US" sz="1800" b="0" u="none" dirty="0"/>
              <a:t>Absence in conjunction with PCS” period </a:t>
            </a:r>
          </a:p>
          <a:p>
            <a:pPr marL="228600" indent="-228600">
              <a:spcBef>
                <a:spcPts val="600"/>
              </a:spcBef>
            </a:pPr>
            <a:r>
              <a:rPr lang="en-US" sz="1800" b="0" u="none" dirty="0"/>
              <a:t>Submit both transactions for approval simultaneously </a:t>
            </a:r>
          </a:p>
        </p:txBody>
      </p:sp>
      <p:grpSp>
        <p:nvGrpSpPr>
          <p:cNvPr id="3" name="Group 2">
            <a:extLst>
              <a:ext uri="{FF2B5EF4-FFF2-40B4-BE49-F238E27FC236}">
                <a16:creationId xmlns:a16="http://schemas.microsoft.com/office/drawing/2014/main" id="{5CC2C0E4-52D8-40A9-887A-444529B6442B}"/>
              </a:ext>
            </a:extLst>
          </p:cNvPr>
          <p:cNvGrpSpPr/>
          <p:nvPr/>
        </p:nvGrpSpPr>
        <p:grpSpPr>
          <a:xfrm>
            <a:off x="0" y="679392"/>
            <a:ext cx="9144000" cy="3939746"/>
            <a:chOff x="84220" y="1642907"/>
            <a:chExt cx="9059780" cy="3939746"/>
          </a:xfrm>
        </p:grpSpPr>
        <p:pic>
          <p:nvPicPr>
            <p:cNvPr id="4" name="Picture 3" descr="Graphical user interface, text, application&#10;&#10;Description automatically generated">
              <a:extLst>
                <a:ext uri="{FF2B5EF4-FFF2-40B4-BE49-F238E27FC236}">
                  <a16:creationId xmlns:a16="http://schemas.microsoft.com/office/drawing/2014/main" id="{73F2F750-04F0-AE66-69DC-122847660EBF}"/>
                </a:ext>
              </a:extLst>
            </p:cNvPr>
            <p:cNvPicPr>
              <a:picLocks noChangeAspect="1"/>
            </p:cNvPicPr>
            <p:nvPr/>
          </p:nvPicPr>
          <p:blipFill>
            <a:blip r:embed="rId3"/>
            <a:stretch>
              <a:fillRect/>
            </a:stretch>
          </p:blipFill>
          <p:spPr>
            <a:xfrm>
              <a:off x="84220" y="1642907"/>
              <a:ext cx="9059780" cy="3939746"/>
            </a:xfrm>
            <a:prstGeom prst="rect">
              <a:avLst/>
            </a:prstGeom>
          </p:spPr>
        </p:pic>
        <p:sp>
          <p:nvSpPr>
            <p:cNvPr id="8" name="Rectangle 7"/>
            <p:cNvSpPr/>
            <p:nvPr/>
          </p:nvSpPr>
          <p:spPr>
            <a:xfrm>
              <a:off x="2277481" y="2439488"/>
              <a:ext cx="2775781" cy="712786"/>
            </a:xfrm>
            <a:prstGeom prst="rect">
              <a:avLst/>
            </a:prstGeom>
            <a:noFill/>
            <a:ln w="7620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8455932" y="2198856"/>
              <a:ext cx="541421" cy="240632"/>
            </a:xfrm>
            <a:prstGeom prst="rect">
              <a:avLst/>
            </a:prstGeom>
            <a:noFill/>
            <a:ln w="7620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2445931" y="3260557"/>
              <a:ext cx="2126069" cy="541421"/>
            </a:xfrm>
            <a:prstGeom prst="rect">
              <a:avLst/>
            </a:prstGeom>
            <a:noFill/>
            <a:ln w="7620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1" name="Rectangle 10">
            <a:extLst>
              <a:ext uri="{FF2B5EF4-FFF2-40B4-BE49-F238E27FC236}">
                <a16:creationId xmlns:a16="http://schemas.microsoft.com/office/drawing/2014/main" id="{857F25C7-B41B-4A04-8272-AC54D7DF9507}"/>
              </a:ext>
            </a:extLst>
          </p:cNvPr>
          <p:cNvSpPr/>
          <p:nvPr/>
        </p:nvSpPr>
        <p:spPr>
          <a:xfrm>
            <a:off x="4815684" y="3969434"/>
            <a:ext cx="475155" cy="17445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1B01EEC-1080-4BFF-AE72-6B0284A50079}"/>
              </a:ext>
            </a:extLst>
          </p:cNvPr>
          <p:cNvSpPr/>
          <p:nvPr/>
        </p:nvSpPr>
        <p:spPr>
          <a:xfrm>
            <a:off x="3329763" y="3969434"/>
            <a:ext cx="475155" cy="13531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396EAD7-BC20-5BC8-2794-3915751BA81E}"/>
              </a:ext>
            </a:extLst>
          </p:cNvPr>
          <p:cNvSpPr txBox="1"/>
          <p:nvPr/>
        </p:nvSpPr>
        <p:spPr>
          <a:xfrm>
            <a:off x="128181" y="6611779"/>
            <a:ext cx="4635500" cy="24622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EC2891A-D8E4-4906-AC0A-378C1AA663F4}" type="datetime1">
              <a:rPr kumimoji="0" lang="en-US" sz="10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4/21/2023</a:t>
            </a:fld>
            <a:endParaRPr lang="en-US" dirty="0"/>
          </a:p>
        </p:txBody>
      </p:sp>
    </p:spTree>
    <p:extLst>
      <p:ext uri="{BB962C8B-B14F-4D97-AF65-F5344CB8AC3E}">
        <p14:creationId xmlns:p14="http://schemas.microsoft.com/office/powerpoint/2010/main" val="3903500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818B3-B7F2-3D91-DEF2-155BB084BB2F}"/>
              </a:ext>
            </a:extLst>
          </p:cNvPr>
          <p:cNvSpPr>
            <a:spLocks noGrp="1"/>
          </p:cNvSpPr>
          <p:nvPr>
            <p:ph type="title"/>
          </p:nvPr>
        </p:nvSpPr>
        <p:spPr/>
        <p:txBody>
          <a:bodyPr lIns="91440" tIns="45720" rIns="91440" bIns="45720" anchor="ctr">
            <a:normAutofit/>
          </a:bodyPr>
          <a:lstStyle/>
          <a:p>
            <a:r>
              <a:rPr lang="en-US" dirty="0"/>
              <a:t>Absence Request</a:t>
            </a:r>
            <a:endParaRPr lang="en-US" dirty="0">
              <a:latin typeface="Arial"/>
              <a:cs typeface="Arial"/>
            </a:endParaRPr>
          </a:p>
        </p:txBody>
      </p:sp>
      <p:sp>
        <p:nvSpPr>
          <p:cNvPr id="6" name="Content Placeholder 5">
            <a:extLst>
              <a:ext uri="{FF2B5EF4-FFF2-40B4-BE49-F238E27FC236}">
                <a16:creationId xmlns:a16="http://schemas.microsoft.com/office/drawing/2014/main" id="{1A6D550F-2877-7B1D-4D01-AA1964C0D529}"/>
              </a:ext>
            </a:extLst>
          </p:cNvPr>
          <p:cNvSpPr>
            <a:spLocks noGrp="1"/>
          </p:cNvSpPr>
          <p:nvPr>
            <p:ph idx="1"/>
          </p:nvPr>
        </p:nvSpPr>
        <p:spPr/>
        <p:txBody>
          <a:bodyPr lIns="91440" tIns="45720" rIns="91440" bIns="45720" anchor="t">
            <a:normAutofit/>
          </a:bodyPr>
          <a:lstStyle/>
          <a:p>
            <a:pPr marL="0" indent="0" algn="ctr">
              <a:buNone/>
            </a:pPr>
            <a:endParaRPr lang="en-US" sz="1600" b="1" u="sng" dirty="0">
              <a:cs typeface="Arial"/>
            </a:endParaRPr>
          </a:p>
          <a:p>
            <a:pPr marL="0" indent="0" algn="ctr">
              <a:buNone/>
            </a:pPr>
            <a:r>
              <a:rPr lang="en-US" sz="1600" b="1" u="sng" dirty="0">
                <a:cs typeface="Arial"/>
              </a:rPr>
              <a:t>Servicing Human Resources Assistant Representative:</a:t>
            </a:r>
            <a:endParaRPr lang="en-US" dirty="0"/>
          </a:p>
          <a:p>
            <a:pPr marL="0" indent="0" algn="ctr">
              <a:buNone/>
            </a:pPr>
            <a:endParaRPr lang="en-US" sz="1600" dirty="0">
              <a:cs typeface="Arial"/>
            </a:endParaRPr>
          </a:p>
          <a:p>
            <a:pPr marL="0" indent="0" algn="ctr">
              <a:buNone/>
            </a:pPr>
            <a:r>
              <a:rPr lang="en-US" sz="1600" dirty="0">
                <a:cs typeface="Arial"/>
              </a:rPr>
              <a:t>Ms. Morris – (803) 751-5325</a:t>
            </a:r>
          </a:p>
          <a:p>
            <a:pPr marL="0" indent="0" algn="ctr">
              <a:buNone/>
            </a:pPr>
            <a:endParaRPr lang="en-US" sz="1600" b="1" u="sng" dirty="0">
              <a:solidFill>
                <a:srgbClr val="FF0000"/>
              </a:solidFill>
              <a:cs typeface="Arial"/>
            </a:endParaRPr>
          </a:p>
          <a:p>
            <a:pPr algn="ctr">
              <a:buNone/>
            </a:pPr>
            <a:r>
              <a:rPr lang="en-US" sz="1600" dirty="0">
                <a:ea typeface="+mn-lt"/>
                <a:cs typeface="+mn-lt"/>
              </a:rPr>
              <a:t>HOURS OF OPERATION </a:t>
            </a:r>
            <a:endParaRPr lang="en-US" sz="1600" dirty="0">
              <a:cs typeface="Arial"/>
            </a:endParaRPr>
          </a:p>
          <a:p>
            <a:pPr algn="ctr">
              <a:buNone/>
            </a:pPr>
            <a:r>
              <a:rPr lang="en-US" sz="1600" dirty="0">
                <a:ea typeface="+mn-lt"/>
                <a:cs typeface="+mn-lt"/>
              </a:rPr>
              <a:t>Monday through Friday: 0830-1630 </a:t>
            </a:r>
          </a:p>
          <a:p>
            <a:pPr algn="ctr">
              <a:buNone/>
            </a:pPr>
            <a:r>
              <a:rPr lang="en-US" sz="1600" dirty="0">
                <a:ea typeface="+mn-lt"/>
                <a:cs typeface="+mn-lt"/>
              </a:rPr>
              <a:t>  Phones Open for Customer Service: 1300-1600 </a:t>
            </a:r>
            <a:endParaRPr lang="en-US" sz="1600" dirty="0"/>
          </a:p>
          <a:p>
            <a:pPr algn="ctr">
              <a:buNone/>
            </a:pPr>
            <a:r>
              <a:rPr lang="en-US" sz="1600" dirty="0">
                <a:ea typeface="+mn-lt"/>
                <a:cs typeface="+mn-lt"/>
              </a:rPr>
              <a:t>  LUNCH Monday through Friday: 1200-1300</a:t>
            </a:r>
            <a:endParaRPr lang="en-US" sz="1600" b="1" u="sng" dirty="0">
              <a:solidFill>
                <a:srgbClr val="FF0000"/>
              </a:solidFill>
              <a:cs typeface="Arial"/>
            </a:endParaRPr>
          </a:p>
          <a:p>
            <a:pPr marL="0" indent="0" algn="ctr">
              <a:buNone/>
            </a:pPr>
            <a:endParaRPr lang="en-US" sz="1600" dirty="0">
              <a:cs typeface="Arial"/>
            </a:endParaRPr>
          </a:p>
          <a:p>
            <a:pPr marL="0" indent="0" algn="ctr">
              <a:buNone/>
            </a:pPr>
            <a:endParaRPr lang="en-US" sz="1400" dirty="0">
              <a:solidFill>
                <a:srgbClr val="000000"/>
              </a:solidFill>
              <a:cs typeface="Arial"/>
            </a:endParaRPr>
          </a:p>
          <a:p>
            <a:pPr marL="0" indent="0" algn="ctr">
              <a:buNone/>
            </a:pPr>
            <a:r>
              <a:rPr lang="en-US" sz="1600" b="1" dirty="0">
                <a:solidFill>
                  <a:srgbClr val="000000"/>
                </a:solidFill>
                <a:cs typeface="Arial"/>
              </a:rPr>
              <a:t>Email absence box:</a:t>
            </a:r>
          </a:p>
          <a:p>
            <a:pPr marL="0" indent="0" algn="ctr">
              <a:buNone/>
            </a:pPr>
            <a:r>
              <a:rPr lang="en-US" sz="1600" dirty="0">
                <a:solidFill>
                  <a:srgbClr val="000000"/>
                </a:solidFill>
                <a:cs typeface="Arial"/>
              </a:rPr>
              <a:t> </a:t>
            </a:r>
            <a:r>
              <a:rPr lang="en-US" altLang="en-US" sz="1600" kern="0" dirty="0">
                <a:solidFill>
                  <a:schemeClr val="accent5">
                    <a:lumMod val="50000"/>
                  </a:schemeClr>
                </a:solidFill>
                <a:cs typeface="Arial"/>
                <a:hlinkClick r:id="rId2">
                  <a:extLst>
                    <a:ext uri="{A12FA001-AC4F-418D-AE19-62706E023703}">
                      <ahyp:hlinkClr xmlns:ahyp="http://schemas.microsoft.com/office/drawing/2018/hyperlinkcolor" val="tx"/>
                    </a:ext>
                  </a:extLst>
                </a:hlinkClick>
              </a:rPr>
              <a:t>usarmy.jackson.CAC.mbx.usasd-da31@army.mil</a:t>
            </a:r>
            <a:endParaRPr lang="en-US" sz="1600" dirty="0">
              <a:solidFill>
                <a:srgbClr val="000000"/>
              </a:solidFill>
              <a:cs typeface="Arial"/>
            </a:endParaRPr>
          </a:p>
          <a:p>
            <a:pPr marL="0" indent="0" algn="ctr">
              <a:buNone/>
            </a:pPr>
            <a:endParaRPr lang="en-US" sz="1600" dirty="0">
              <a:solidFill>
                <a:srgbClr val="3D86F1"/>
              </a:solidFill>
              <a:cs typeface="Arial"/>
            </a:endParaRPr>
          </a:p>
          <a:p>
            <a:pPr marL="0" indent="0" algn="ctr">
              <a:buNone/>
            </a:pPr>
            <a:endParaRPr lang="en-US" sz="1600" u="sng" dirty="0">
              <a:solidFill>
                <a:srgbClr val="3D86F1"/>
              </a:solidFill>
              <a:cs typeface="Arial"/>
            </a:endParaRPr>
          </a:p>
          <a:p>
            <a:pPr marL="0" indent="0" algn="ctr">
              <a:buNone/>
            </a:pPr>
            <a:endParaRPr lang="en-US" sz="1600" u="sng" dirty="0">
              <a:solidFill>
                <a:srgbClr val="3D86F1"/>
              </a:solidFill>
              <a:cs typeface="Arial"/>
            </a:endParaRPr>
          </a:p>
          <a:p>
            <a:pPr marL="0" indent="0" algn="ctr">
              <a:buNone/>
            </a:pPr>
            <a:endParaRPr lang="en-US" sz="1600" u="sng" dirty="0">
              <a:solidFill>
                <a:srgbClr val="3D86F1"/>
              </a:solidFill>
              <a:cs typeface="Arial"/>
            </a:endParaRPr>
          </a:p>
          <a:p>
            <a:pPr marL="0" indent="0">
              <a:buNone/>
            </a:pPr>
            <a:endParaRPr lang="en-US" sz="1600" u="sng" dirty="0">
              <a:solidFill>
                <a:srgbClr val="3D86F1"/>
              </a:solidFill>
              <a:cs typeface="Arial"/>
            </a:endParaRPr>
          </a:p>
          <a:p>
            <a:pPr marL="0" indent="0" algn="ctr">
              <a:buNone/>
            </a:pPr>
            <a:endParaRPr lang="en-US" sz="1600" dirty="0">
              <a:cs typeface="Arial"/>
            </a:endParaRPr>
          </a:p>
          <a:p>
            <a:pPr marL="0" indent="0" algn="ctr">
              <a:buNone/>
            </a:pPr>
            <a:endParaRPr lang="en-US" sz="1600" dirty="0">
              <a:cs typeface="Arial"/>
            </a:endParaRPr>
          </a:p>
          <a:p>
            <a:pPr marL="0" indent="0" algn="ctr">
              <a:buNone/>
            </a:pPr>
            <a:endParaRPr lang="en-US" sz="1600" dirty="0">
              <a:cs typeface="Arial"/>
            </a:endParaRPr>
          </a:p>
          <a:p>
            <a:pPr marL="0" indent="0" algn="ctr">
              <a:buNone/>
            </a:pPr>
            <a:endParaRPr lang="en-US" sz="1600" dirty="0">
              <a:cs typeface="Arial"/>
            </a:endParaRPr>
          </a:p>
          <a:p>
            <a:pPr marL="0" indent="0" algn="ctr">
              <a:buNone/>
            </a:pPr>
            <a:endParaRPr lang="en-US" sz="1600" dirty="0">
              <a:cs typeface="Arial"/>
            </a:endParaRPr>
          </a:p>
          <a:p>
            <a:pPr marL="0" indent="0" algn="ctr">
              <a:buNone/>
            </a:pPr>
            <a:endParaRPr lang="en-US" sz="1600" dirty="0">
              <a:cs typeface="Arial"/>
            </a:endParaRPr>
          </a:p>
          <a:p>
            <a:pPr marL="0" indent="0" algn="ctr">
              <a:buNone/>
            </a:pPr>
            <a:endParaRPr lang="en-US" sz="1600" dirty="0">
              <a:cs typeface="Arial"/>
            </a:endParaRPr>
          </a:p>
          <a:p>
            <a:pPr marL="0" indent="0" algn="ctr">
              <a:buNone/>
            </a:pPr>
            <a:endParaRPr lang="en-US" sz="1600" b="1" u="sng" dirty="0">
              <a:cs typeface="Arial"/>
            </a:endParaRPr>
          </a:p>
        </p:txBody>
      </p:sp>
      <p:sp>
        <p:nvSpPr>
          <p:cNvPr id="5" name="Slide Number Placeholder 4">
            <a:extLst>
              <a:ext uri="{FF2B5EF4-FFF2-40B4-BE49-F238E27FC236}">
                <a16:creationId xmlns:a16="http://schemas.microsoft.com/office/drawing/2014/main" id="{721C538C-FF16-F81B-4C27-982B08E225E5}"/>
              </a:ext>
            </a:extLst>
          </p:cNvPr>
          <p:cNvSpPr>
            <a:spLocks noGrp="1"/>
          </p:cNvSpPr>
          <p:nvPr>
            <p:ph type="sldNum" sz="quarter" idx="4"/>
          </p:nvPr>
        </p:nvSpPr>
        <p:spPr/>
        <p:txBody>
          <a:bodyPr/>
          <a:lstStyle/>
          <a:p>
            <a:pPr marL="25400">
              <a:lnSpc>
                <a:spcPct val="100000"/>
              </a:lnSpc>
            </a:pPr>
            <a:fld id="{81D60167-4931-47E6-BA6A-407CBD079E47}" type="slidenum">
              <a:rPr lang="en-US" spc="-5" dirty="0"/>
              <a:t>24</a:t>
            </a:fld>
            <a:endParaRPr lang="en-US" spc="-5"/>
          </a:p>
        </p:txBody>
      </p:sp>
      <p:sp>
        <p:nvSpPr>
          <p:cNvPr id="4" name="Date Placeholder 3">
            <a:extLst>
              <a:ext uri="{FF2B5EF4-FFF2-40B4-BE49-F238E27FC236}">
                <a16:creationId xmlns:a16="http://schemas.microsoft.com/office/drawing/2014/main" id="{EC7171C3-CE7E-63DC-6798-B7B548DFE319}"/>
              </a:ext>
            </a:extLst>
          </p:cNvPr>
          <p:cNvSpPr>
            <a:spLocks noGrp="1"/>
          </p:cNvSpPr>
          <p:nvPr>
            <p:ph type="dt" sz="half" idx="2"/>
          </p:nvPr>
        </p:nvSpPr>
        <p:spPr/>
        <p:txBody>
          <a:bodyPr/>
          <a:lstStyle/>
          <a:p>
            <a:pPr marL="12700">
              <a:lnSpc>
                <a:spcPct val="100000"/>
              </a:lnSpc>
              <a:spcBef>
                <a:spcPts val="15"/>
              </a:spcBef>
            </a:pPr>
            <a:fld id="{11A7A2C2-BBB0-45B3-B544-5936ED9FBA98}" type="datetime1">
              <a:rPr lang="en-US" smtClean="0">
                <a:solidFill>
                  <a:srgbClr val="000000"/>
                </a:solidFill>
              </a:rPr>
              <a:pPr/>
              <a:t>4/21/2023</a:t>
            </a:fld>
            <a:endParaRPr lang="en-US" spc="-5" dirty="0"/>
          </a:p>
        </p:txBody>
      </p:sp>
    </p:spTree>
    <p:extLst>
      <p:ext uri="{BB962C8B-B14F-4D97-AF65-F5344CB8AC3E}">
        <p14:creationId xmlns:p14="http://schemas.microsoft.com/office/powerpoint/2010/main" val="2175119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93033" y="45396"/>
            <a:ext cx="991869" cy="140335"/>
          </a:xfrm>
          <a:prstGeom prst="rect">
            <a:avLst/>
          </a:prstGeom>
        </p:spPr>
        <p:txBody>
          <a:bodyPr vert="horz" wrap="square" lIns="0" tIns="0" rIns="0" bIns="0" rtlCol="0">
            <a:spAutoFit/>
          </a:bodyPr>
          <a:lstStyle/>
          <a:p>
            <a:pPr>
              <a:lnSpc>
                <a:spcPts val="1090"/>
              </a:lnSpc>
            </a:pPr>
            <a:r>
              <a:rPr sz="1000" b="1" spc="-5">
                <a:solidFill>
                  <a:srgbClr val="00CC00"/>
                </a:solidFill>
                <a:latin typeface="Times New Roman"/>
                <a:cs typeface="Times New Roman"/>
              </a:rPr>
              <a:t>UNC</a:t>
            </a:r>
            <a:r>
              <a:rPr sz="1000" b="1" spc="-10">
                <a:solidFill>
                  <a:srgbClr val="00CC00"/>
                </a:solidFill>
                <a:latin typeface="Times New Roman"/>
                <a:cs typeface="Times New Roman"/>
              </a:rPr>
              <a:t>L</a:t>
            </a:r>
            <a:r>
              <a:rPr sz="1000" b="1" spc="-5">
                <a:solidFill>
                  <a:srgbClr val="00CC00"/>
                </a:solidFill>
                <a:latin typeface="Times New Roman"/>
                <a:cs typeface="Times New Roman"/>
              </a:rPr>
              <a:t>A</a:t>
            </a:r>
            <a:r>
              <a:rPr sz="1000" b="1" spc="-10">
                <a:solidFill>
                  <a:srgbClr val="00CC00"/>
                </a:solidFill>
                <a:latin typeface="Times New Roman"/>
                <a:cs typeface="Times New Roman"/>
              </a:rPr>
              <a:t>SS/</a:t>
            </a:r>
            <a:r>
              <a:rPr sz="1000" b="1" spc="-5">
                <a:solidFill>
                  <a:srgbClr val="00CC00"/>
                </a:solidFill>
                <a:latin typeface="Times New Roman"/>
                <a:cs typeface="Times New Roman"/>
              </a:rPr>
              <a:t>F</a:t>
            </a:r>
            <a:r>
              <a:rPr sz="1000" b="1">
                <a:solidFill>
                  <a:srgbClr val="00CC00"/>
                </a:solidFill>
                <a:latin typeface="Times New Roman"/>
                <a:cs typeface="Times New Roman"/>
              </a:rPr>
              <a:t>O</a:t>
            </a:r>
            <a:r>
              <a:rPr sz="1000" b="1" spc="-5">
                <a:solidFill>
                  <a:srgbClr val="00CC00"/>
                </a:solidFill>
                <a:latin typeface="Times New Roman"/>
                <a:cs typeface="Times New Roman"/>
              </a:rPr>
              <a:t>UO</a:t>
            </a:r>
            <a:endParaRPr sz="1000">
              <a:latin typeface="Times New Roman"/>
              <a:cs typeface="Times New Roman"/>
            </a:endParaRPr>
          </a:p>
        </p:txBody>
      </p:sp>
      <p:sp>
        <p:nvSpPr>
          <p:cNvPr id="3" name="object 3"/>
          <p:cNvSpPr txBox="1"/>
          <p:nvPr/>
        </p:nvSpPr>
        <p:spPr>
          <a:xfrm>
            <a:off x="454151" y="0"/>
            <a:ext cx="4023360" cy="635635"/>
          </a:xfrm>
          <a:prstGeom prst="rect">
            <a:avLst/>
          </a:prstGeom>
          <a:solidFill>
            <a:srgbClr val="000000"/>
          </a:solidFill>
        </p:spPr>
        <p:txBody>
          <a:bodyPr vert="horz" wrap="square" lIns="0" tIns="70485" rIns="0" bIns="0" rtlCol="0">
            <a:spAutoFit/>
          </a:bodyPr>
          <a:lstStyle/>
          <a:p>
            <a:pPr marL="90805">
              <a:lnSpc>
                <a:spcPct val="100000"/>
              </a:lnSpc>
              <a:spcBef>
                <a:spcPts val="555"/>
              </a:spcBef>
            </a:pPr>
            <a:r>
              <a:rPr sz="1700" b="1" spc="-20">
                <a:solidFill>
                  <a:srgbClr val="F6C600"/>
                </a:solidFill>
                <a:latin typeface="Arial"/>
                <a:cs typeface="Arial"/>
              </a:rPr>
              <a:t>AMERICA’S</a:t>
            </a:r>
            <a:r>
              <a:rPr sz="1700" b="1" spc="-30">
                <a:solidFill>
                  <a:srgbClr val="F6C600"/>
                </a:solidFill>
                <a:latin typeface="Arial"/>
                <a:cs typeface="Arial"/>
              </a:rPr>
              <a:t> ARMY:</a:t>
            </a:r>
            <a:endParaRPr sz="1700">
              <a:latin typeface="Arial"/>
              <a:cs typeface="Arial"/>
            </a:endParaRPr>
          </a:p>
          <a:p>
            <a:pPr marL="90805">
              <a:lnSpc>
                <a:spcPct val="100000"/>
              </a:lnSpc>
              <a:spcBef>
                <a:spcPts val="5"/>
              </a:spcBef>
            </a:pPr>
            <a:r>
              <a:rPr sz="1500" b="1" spc="-5">
                <a:solidFill>
                  <a:srgbClr val="959595"/>
                </a:solidFill>
                <a:latin typeface="Arial"/>
                <a:cs typeface="Arial"/>
              </a:rPr>
              <a:t>Globally Responsive, Regionally</a:t>
            </a:r>
            <a:r>
              <a:rPr sz="1500" b="1" spc="-15">
                <a:solidFill>
                  <a:srgbClr val="959595"/>
                </a:solidFill>
                <a:latin typeface="Arial"/>
                <a:cs typeface="Arial"/>
              </a:rPr>
              <a:t> </a:t>
            </a:r>
            <a:r>
              <a:rPr sz="1500" b="1" spc="-5">
                <a:solidFill>
                  <a:srgbClr val="959595"/>
                </a:solidFill>
                <a:latin typeface="Arial"/>
                <a:cs typeface="Arial"/>
              </a:rPr>
              <a:t>Engaged</a:t>
            </a:r>
            <a:endParaRPr sz="1500">
              <a:latin typeface="Arial"/>
              <a:cs typeface="Arial"/>
            </a:endParaRPr>
          </a:p>
        </p:txBody>
      </p:sp>
      <p:sp>
        <p:nvSpPr>
          <p:cNvPr id="4" name="object 4"/>
          <p:cNvSpPr/>
          <p:nvPr/>
        </p:nvSpPr>
        <p:spPr>
          <a:xfrm>
            <a:off x="2133600" y="1371600"/>
            <a:ext cx="5181600" cy="461771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958596"/>
            <a:ext cx="9144000" cy="1065275"/>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203614" y="1086103"/>
            <a:ext cx="8940386" cy="567463"/>
          </a:xfrm>
          <a:prstGeom prst="rect">
            <a:avLst/>
          </a:prstGeom>
        </p:spPr>
        <p:txBody>
          <a:bodyPr vert="horz" wrap="square" lIns="0" tIns="13335" rIns="0" bIns="0" rtlCol="0">
            <a:spAutoFit/>
          </a:bodyPr>
          <a:lstStyle/>
          <a:p>
            <a:pPr marL="12700">
              <a:lnSpc>
                <a:spcPct val="100000"/>
              </a:lnSpc>
              <a:spcBef>
                <a:spcPts val="105"/>
              </a:spcBef>
            </a:pPr>
            <a:r>
              <a:rPr sz="3600" b="1" spc="-5">
                <a:solidFill>
                  <a:srgbClr val="FF0000"/>
                </a:solidFill>
                <a:latin typeface="Arial"/>
                <a:cs typeface="Arial"/>
              </a:rPr>
              <a:t>United States </a:t>
            </a:r>
            <a:r>
              <a:rPr sz="3600" b="1">
                <a:solidFill>
                  <a:srgbClr val="FF0000"/>
                </a:solidFill>
                <a:latin typeface="Arial"/>
                <a:cs typeface="Arial"/>
              </a:rPr>
              <a:t>Army </a:t>
            </a:r>
            <a:r>
              <a:rPr sz="3600" b="1" spc="-5">
                <a:solidFill>
                  <a:srgbClr val="FF0000"/>
                </a:solidFill>
                <a:latin typeface="Arial"/>
                <a:cs typeface="Arial"/>
              </a:rPr>
              <a:t>Student</a:t>
            </a:r>
            <a:r>
              <a:rPr sz="3600" b="1" spc="-45">
                <a:solidFill>
                  <a:srgbClr val="FF0000"/>
                </a:solidFill>
                <a:latin typeface="Arial"/>
                <a:cs typeface="Arial"/>
              </a:rPr>
              <a:t> </a:t>
            </a:r>
            <a:r>
              <a:rPr sz="3600" b="1" spc="-5">
                <a:solidFill>
                  <a:srgbClr val="FF0000"/>
                </a:solidFill>
                <a:latin typeface="Arial"/>
                <a:cs typeface="Arial"/>
              </a:rPr>
              <a:t>Detachment</a:t>
            </a:r>
            <a:endParaRPr sz="3600" b="1">
              <a:solidFill>
                <a:srgbClr val="FF0000"/>
              </a:solidFill>
              <a:latin typeface="Arial"/>
              <a:cs typeface="Arial"/>
            </a:endParaRPr>
          </a:p>
        </p:txBody>
      </p:sp>
      <p:sp>
        <p:nvSpPr>
          <p:cNvPr id="10" name="object 10"/>
          <p:cNvSpPr txBox="1">
            <a:spLocks noGrp="1"/>
          </p:cNvSpPr>
          <p:nvPr>
            <p:ph type="dt" sz="half" idx="6"/>
          </p:nvPr>
        </p:nvSpPr>
        <p:spPr>
          <a:xfrm>
            <a:off x="50800" y="6672867"/>
            <a:ext cx="2133600" cy="140423"/>
          </a:xfrm>
          <a:prstGeom prst="rect">
            <a:avLst/>
          </a:prstGeom>
        </p:spPr>
        <p:txBody>
          <a:bodyPr vert="horz" wrap="square" lIns="0" tIns="1905" rIns="0" bIns="0" rtlCol="0">
            <a:spAutoFit/>
          </a:bodyPr>
          <a:lstStyle/>
          <a:p>
            <a:pPr marL="12700">
              <a:lnSpc>
                <a:spcPct val="100000"/>
              </a:lnSpc>
              <a:spcBef>
                <a:spcPts val="15"/>
              </a:spcBef>
            </a:pPr>
            <a:fld id="{5EC2891A-D8E4-4906-AC0A-378C1AA663F4}" type="datetime1">
              <a:rPr kumimoji="0" lang="en-US" sz="9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4/21/2023</a:t>
            </a:fld>
            <a:endParaRPr sz="1000" b="0" spc="-5" dirty="0">
              <a:solidFill>
                <a:schemeClr val="tx1"/>
              </a:solidFill>
            </a:endParaRPr>
          </a:p>
        </p:txBody>
      </p:sp>
      <p:sp>
        <p:nvSpPr>
          <p:cNvPr id="7" name="object 7"/>
          <p:cNvSpPr txBox="1"/>
          <p:nvPr/>
        </p:nvSpPr>
        <p:spPr>
          <a:xfrm>
            <a:off x="3033305" y="5514533"/>
            <a:ext cx="3400200" cy="505267"/>
          </a:xfrm>
          <a:prstGeom prst="rect">
            <a:avLst/>
          </a:prstGeom>
        </p:spPr>
        <p:txBody>
          <a:bodyPr vert="horz" wrap="square" lIns="0" tIns="12700" rIns="0" bIns="0" rtlCol="0">
            <a:spAutoFit/>
          </a:bodyPr>
          <a:lstStyle/>
          <a:p>
            <a:pPr marL="12700" algn="ctr">
              <a:lnSpc>
                <a:spcPct val="100000"/>
              </a:lnSpc>
              <a:spcBef>
                <a:spcPts val="100"/>
              </a:spcBef>
            </a:pPr>
            <a:r>
              <a:rPr lang="en-US" sz="3200" b="1">
                <a:solidFill>
                  <a:schemeClr val="accent1">
                    <a:lumMod val="75000"/>
                  </a:schemeClr>
                </a:solidFill>
                <a:latin typeface="Arial"/>
                <a:cs typeface="Arial"/>
              </a:rPr>
              <a:t>FINANCE</a:t>
            </a:r>
            <a:endParaRPr sz="3200" b="1">
              <a:solidFill>
                <a:schemeClr val="accent1">
                  <a:lumMod val="75000"/>
                </a:schemeClr>
              </a:solidFill>
              <a:latin typeface="Arial"/>
              <a:cs typeface="Arial"/>
            </a:endParaRPr>
          </a:p>
        </p:txBody>
      </p:sp>
      <p:sp>
        <p:nvSpPr>
          <p:cNvPr id="8" name="Slide Number Placeholder 7">
            <a:extLst>
              <a:ext uri="{FF2B5EF4-FFF2-40B4-BE49-F238E27FC236}">
                <a16:creationId xmlns:a16="http://schemas.microsoft.com/office/drawing/2014/main" id="{15AE1772-E5C5-2392-C850-88E6B409B590}"/>
              </a:ext>
            </a:extLst>
          </p:cNvPr>
          <p:cNvSpPr>
            <a:spLocks noGrp="1"/>
          </p:cNvSpPr>
          <p:nvPr>
            <p:ph type="sldNum" sz="quarter" idx="7"/>
          </p:nvPr>
        </p:nvSpPr>
        <p:spPr>
          <a:xfrm>
            <a:off x="7010400" y="6626948"/>
            <a:ext cx="2133600" cy="247650"/>
          </a:xfrm>
        </p:spPr>
        <p:txBody>
          <a:bodyPr/>
          <a:lstStyle/>
          <a:p>
            <a:pPr marL="25400">
              <a:lnSpc>
                <a:spcPct val="100000"/>
              </a:lnSpc>
            </a:pPr>
            <a:fld id="{81D60167-4931-47E6-BA6A-407CBD079E47}" type="slidenum">
              <a:rPr lang="en-US" sz="900" b="0" spc="-5" smtClean="0"/>
              <a:t>25</a:t>
            </a:fld>
            <a:endParaRPr lang="en-US" sz="900" b="0" spc="-5"/>
          </a:p>
        </p:txBody>
      </p:sp>
    </p:spTree>
    <p:extLst>
      <p:ext uri="{BB962C8B-B14F-4D97-AF65-F5344CB8AC3E}">
        <p14:creationId xmlns:p14="http://schemas.microsoft.com/office/powerpoint/2010/main" val="4201442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AB43B251-5EF7-467D-9142-CBFA393D9068}" type="slidenum">
              <a:rPr lang="en-US" sz="900" dirty="0" smtClean="0"/>
              <a:pPr>
                <a:defRPr/>
              </a:pPr>
              <a:t>26</a:t>
            </a:fld>
            <a:endParaRPr lang="en-US" sz="900"/>
          </a:p>
        </p:txBody>
      </p:sp>
      <p:sp>
        <p:nvSpPr>
          <p:cNvPr id="3" name="Date Placeholder 2"/>
          <p:cNvSpPr>
            <a:spLocks noGrp="1"/>
          </p:cNvSpPr>
          <p:nvPr>
            <p:ph type="dt" sz="half" idx="2"/>
          </p:nvPr>
        </p:nvSpPr>
        <p:spPr/>
        <p:txBody>
          <a:bodyPr/>
          <a:lstStyle/>
          <a:p>
            <a:pPr>
              <a:defRPr/>
            </a:pPr>
            <a:fld id="{5EC2891A-D8E4-4906-AC0A-378C1AA663F4}" type="datetime1">
              <a:rPr lang="en-US" sz="900" smtClean="0"/>
              <a:t>4/21/2023</a:t>
            </a:fld>
            <a:endParaRPr lang="en-US" sz="900" dirty="0"/>
          </a:p>
        </p:txBody>
      </p:sp>
      <p:sp>
        <p:nvSpPr>
          <p:cNvPr id="4" name="TextBox 3"/>
          <p:cNvSpPr txBox="1"/>
          <p:nvPr/>
        </p:nvSpPr>
        <p:spPr>
          <a:xfrm>
            <a:off x="4495800" y="76200"/>
            <a:ext cx="4648200" cy="461665"/>
          </a:xfrm>
          <a:prstGeom prst="rect">
            <a:avLst/>
          </a:prstGeom>
          <a:noFill/>
        </p:spPr>
        <p:txBody>
          <a:bodyPr wrap="square" rtlCol="0">
            <a:spAutoFit/>
          </a:bodyPr>
          <a:lstStyle/>
          <a:p>
            <a:pPr algn="ctr"/>
            <a:r>
              <a:rPr lang="en-US" sz="2400" b="1">
                <a:solidFill>
                  <a:schemeClr val="bg1"/>
                </a:solidFill>
              </a:rPr>
              <a:t>Smart Voucher </a:t>
            </a:r>
          </a:p>
        </p:txBody>
      </p:sp>
      <p:sp>
        <p:nvSpPr>
          <p:cNvPr id="10" name="TextBox 9"/>
          <p:cNvSpPr txBox="1"/>
          <p:nvPr/>
        </p:nvSpPr>
        <p:spPr>
          <a:xfrm>
            <a:off x="0" y="762000"/>
            <a:ext cx="9144000" cy="5539978"/>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r>
              <a:rPr lang="en-US" u="sng" dirty="0">
                <a:latin typeface="Arial"/>
                <a:cs typeface="Arial"/>
              </a:rPr>
              <a:t>Special Instructions </a:t>
            </a:r>
            <a:endParaRPr lang="en-US" u="sng" dirty="0"/>
          </a:p>
          <a:p>
            <a:pPr marL="342900" indent="-342900">
              <a:buFont typeface="Wingdings" panose="05000000000000000000" pitchFamily="2" charset="2"/>
              <a:buChar char="q"/>
            </a:pPr>
            <a:r>
              <a:rPr lang="en-US" sz="1600" dirty="0">
                <a:latin typeface="Arial"/>
                <a:cs typeface="Arial"/>
              </a:rPr>
              <a:t>Make sure both </a:t>
            </a:r>
            <a:r>
              <a:rPr lang="en-US" sz="1600" b="1" dirty="0">
                <a:solidFill>
                  <a:srgbClr val="FF0000"/>
                </a:solidFill>
                <a:latin typeface="Arial"/>
                <a:cs typeface="Arial"/>
              </a:rPr>
              <a:t>SIGN IN</a:t>
            </a:r>
            <a:r>
              <a:rPr lang="en-US" sz="1600" dirty="0">
                <a:latin typeface="Arial"/>
                <a:cs typeface="Arial"/>
              </a:rPr>
              <a:t> date and end date of travel voucher </a:t>
            </a:r>
            <a:r>
              <a:rPr lang="en-US" sz="1600" b="1" dirty="0">
                <a:solidFill>
                  <a:srgbClr val="FF0000"/>
                </a:solidFill>
                <a:latin typeface="Arial"/>
                <a:cs typeface="Arial"/>
              </a:rPr>
              <a:t>MATCH</a:t>
            </a:r>
            <a:endParaRPr lang="en-US" sz="1600" b="1" dirty="0">
              <a:solidFill>
                <a:srgbClr val="FF0000"/>
              </a:solidFill>
            </a:endParaRPr>
          </a:p>
          <a:p>
            <a:pPr marL="342900" indent="-342900">
              <a:buFont typeface="Wingdings" panose="05000000000000000000" pitchFamily="2" charset="2"/>
              <a:buChar char="q"/>
            </a:pPr>
            <a:r>
              <a:rPr lang="en-US" sz="1600" dirty="0">
                <a:latin typeface="Arial"/>
                <a:cs typeface="Arial"/>
              </a:rPr>
              <a:t>Attach </a:t>
            </a:r>
            <a:r>
              <a:rPr lang="en-US" sz="1600" b="1" dirty="0">
                <a:solidFill>
                  <a:srgbClr val="FF0000"/>
                </a:solidFill>
                <a:latin typeface="Arial"/>
                <a:cs typeface="Arial"/>
              </a:rPr>
              <a:t>ALL</a:t>
            </a:r>
            <a:r>
              <a:rPr lang="en-US" sz="1600" dirty="0">
                <a:latin typeface="Arial"/>
                <a:cs typeface="Arial"/>
              </a:rPr>
              <a:t> documents to smart voucher:</a:t>
            </a:r>
            <a:endParaRPr lang="en-US" sz="1600" dirty="0"/>
          </a:p>
          <a:p>
            <a:pPr marL="800100" lvl="1" indent="-342900">
              <a:buFont typeface="Wingdings" panose="05000000000000000000" pitchFamily="2" charset="2"/>
              <a:buChar char="q"/>
            </a:pPr>
            <a:r>
              <a:rPr lang="en-US" sz="1600" dirty="0">
                <a:latin typeface="Arial"/>
                <a:cs typeface="Arial"/>
              </a:rPr>
              <a:t>ORDERS</a:t>
            </a:r>
            <a:endParaRPr lang="en-US" sz="1600" dirty="0"/>
          </a:p>
          <a:p>
            <a:pPr marL="800100" lvl="1" indent="-342900">
              <a:buFont typeface="Wingdings" panose="05000000000000000000" pitchFamily="2" charset="2"/>
              <a:buChar char="q"/>
            </a:pPr>
            <a:r>
              <a:rPr lang="en-US" sz="1600" dirty="0">
                <a:latin typeface="Arial"/>
                <a:cs typeface="Arial"/>
              </a:rPr>
              <a:t>DA 31 or Absence request</a:t>
            </a:r>
          </a:p>
          <a:p>
            <a:pPr marL="800100" lvl="1" indent="-342900">
              <a:buFont typeface="Wingdings" panose="05000000000000000000" pitchFamily="2" charset="2"/>
              <a:buChar char="q"/>
            </a:pPr>
            <a:r>
              <a:rPr lang="en-US" sz="1600" dirty="0">
                <a:latin typeface="Arial"/>
                <a:cs typeface="Arial"/>
              </a:rPr>
              <a:t>RECIEPTS </a:t>
            </a:r>
            <a:endParaRPr lang="en-US" sz="1600" dirty="0"/>
          </a:p>
          <a:p>
            <a:pPr marL="800100" lvl="1" indent="-342900">
              <a:buFont typeface="Wingdings" panose="05000000000000000000" pitchFamily="2" charset="2"/>
              <a:buChar char="q"/>
            </a:pPr>
            <a:endParaRPr lang="en-US" sz="1600" dirty="0">
              <a:solidFill>
                <a:srgbClr val="000000"/>
              </a:solidFill>
            </a:endParaRPr>
          </a:p>
          <a:p>
            <a:pPr marL="800100" lvl="1" indent="-342900">
              <a:buFont typeface="Wingdings" panose="05000000000000000000" pitchFamily="2" charset="2"/>
              <a:buChar char="q"/>
            </a:pPr>
            <a:endParaRPr lang="en-US" sz="1600" b="1" dirty="0">
              <a:solidFill>
                <a:srgbClr val="FF0000"/>
              </a:solidFill>
            </a:endParaRPr>
          </a:p>
          <a:p>
            <a:pPr marL="285750" indent="-285750">
              <a:buFont typeface="Arial" panose="020B0604020202020204" pitchFamily="34" charset="0"/>
              <a:buChar char="•"/>
            </a:pPr>
            <a:endParaRPr lang="en-US" sz="1600" dirty="0">
              <a:solidFill>
                <a:srgbClr val="000000"/>
              </a:solidFill>
            </a:endParaRPr>
          </a:p>
          <a:p>
            <a:pPr marL="285750" indent="-285750">
              <a:buFont typeface="Arial" panose="020B0604020202020204" pitchFamily="34" charset="0"/>
              <a:buChar char="•"/>
            </a:pPr>
            <a:endParaRPr lang="en-US" sz="1600" dirty="0">
              <a:solidFill>
                <a:srgbClr val="000000"/>
              </a:solidFill>
            </a:endParaRPr>
          </a:p>
          <a:p>
            <a:endParaRPr lang="en-US" sz="1600" dirty="0">
              <a:solidFill>
                <a:srgbClr val="FF0000"/>
              </a:solidFill>
              <a:latin typeface="Arial"/>
              <a:cs typeface="Arial"/>
            </a:endParaRPr>
          </a:p>
          <a:p>
            <a:endParaRPr lang="en-US" sz="1600" dirty="0">
              <a:solidFill>
                <a:srgbClr val="FF0000"/>
              </a:solidFill>
              <a:latin typeface="Arial"/>
              <a:cs typeface="Arial"/>
            </a:endParaRPr>
          </a:p>
          <a:p>
            <a:endParaRPr lang="en-US" sz="1600" dirty="0">
              <a:solidFill>
                <a:srgbClr val="FF0000"/>
              </a:solidFill>
              <a:latin typeface="Arial"/>
              <a:cs typeface="Arial"/>
            </a:endParaRPr>
          </a:p>
          <a:p>
            <a:r>
              <a:rPr lang="en-US" sz="1600" dirty="0">
                <a:solidFill>
                  <a:srgbClr val="FF0000"/>
                </a:solidFill>
                <a:latin typeface="Arial"/>
                <a:cs typeface="Arial"/>
              </a:rPr>
              <a:t>Under location of TLE tab if the question below is not a yes, you will not receive TLE.</a:t>
            </a:r>
            <a:endParaRPr lang="en-US" sz="1600" dirty="0">
              <a:solidFill>
                <a:srgbClr val="FF0000"/>
              </a:solidFill>
            </a:endParaRPr>
          </a:p>
          <a:p>
            <a:endParaRPr lang="en-US" sz="1600" dirty="0"/>
          </a:p>
          <a:p>
            <a:endParaRPr lang="en-US" sz="1600" dirty="0"/>
          </a:p>
          <a:p>
            <a:endParaRPr lang="en-US" sz="1600" dirty="0"/>
          </a:p>
          <a:p>
            <a:endParaRPr lang="en-US" sz="1600" dirty="0">
              <a:latin typeface="Arial"/>
              <a:cs typeface="Arial"/>
            </a:endParaRPr>
          </a:p>
          <a:p>
            <a:endParaRPr lang="en-US" sz="1600" dirty="0">
              <a:cs typeface="Arial"/>
            </a:endParaRPr>
          </a:p>
          <a:p>
            <a:endParaRPr lang="en-US" sz="1600" dirty="0">
              <a:latin typeface="Arial"/>
              <a:cs typeface="Arial"/>
            </a:endParaRPr>
          </a:p>
          <a:p>
            <a:pPr marL="285750" indent="-285750">
              <a:buFont typeface="Wingdings" panose="05000000000000000000" pitchFamily="2" charset="2"/>
              <a:buChar char="q"/>
            </a:pPr>
            <a:r>
              <a:rPr lang="en-US" sz="1600" dirty="0">
                <a:latin typeface="Arial"/>
                <a:cs typeface="Arial"/>
              </a:rPr>
              <a:t>Questions on what is reimbursable? </a:t>
            </a:r>
            <a:endParaRPr lang="en-US" sz="1600" dirty="0"/>
          </a:p>
          <a:p>
            <a:r>
              <a:rPr lang="en-US" sz="1600" dirty="0">
                <a:latin typeface="Arial"/>
                <a:cs typeface="Arial"/>
              </a:rPr>
              <a:t>- Refer to the </a:t>
            </a:r>
            <a:r>
              <a:rPr lang="en-US" sz="1600" b="1" dirty="0">
                <a:latin typeface="Arial"/>
                <a:cs typeface="Arial"/>
              </a:rPr>
              <a:t>Joint Travel Regulation (Chapter 1 - 6 ) </a:t>
            </a:r>
            <a:endParaRPr lang="en-US" sz="1600" b="1" dirty="0"/>
          </a:p>
        </p:txBody>
      </p:sp>
      <p:sp>
        <p:nvSpPr>
          <p:cNvPr id="12" name="TextBox 11"/>
          <p:cNvSpPr txBox="1"/>
          <p:nvPr/>
        </p:nvSpPr>
        <p:spPr>
          <a:xfrm>
            <a:off x="6976033" y="2027751"/>
            <a:ext cx="1938867" cy="1200329"/>
          </a:xfrm>
          <a:prstGeom prst="rect">
            <a:avLst/>
          </a:prstGeom>
          <a:noFill/>
        </p:spPr>
        <p:txBody>
          <a:bodyPr wrap="square" lIns="91440" tIns="45720" rIns="91440" bIns="45720" rtlCol="0" anchor="t">
            <a:spAutoFit/>
          </a:bodyPr>
          <a:lstStyle/>
          <a:p>
            <a:r>
              <a:rPr lang="en-US" b="1">
                <a:solidFill>
                  <a:srgbClr val="FF0000"/>
                </a:solidFill>
                <a:latin typeface="Arial"/>
                <a:cs typeface="Arial"/>
              </a:rPr>
              <a:t>USASD needs to be selected. If not, it will not come to us. </a:t>
            </a:r>
            <a:endParaRPr lang="en-US">
              <a:solidFill>
                <a:srgbClr val="FF0000"/>
              </a:solidFill>
            </a:endParaRPr>
          </a:p>
        </p:txBody>
      </p:sp>
      <p:cxnSp>
        <p:nvCxnSpPr>
          <p:cNvPr id="14" name="Straight Arrow Connector 13"/>
          <p:cNvCxnSpPr/>
          <p:nvPr/>
        </p:nvCxnSpPr>
        <p:spPr>
          <a:xfrm flipH="1">
            <a:off x="6596322" y="2642792"/>
            <a:ext cx="353705" cy="41081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49" y="2501300"/>
            <a:ext cx="6429724" cy="92775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48" y="4570201"/>
            <a:ext cx="6506483" cy="52083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6" name="TextBox 5">
            <a:extLst>
              <a:ext uri="{FF2B5EF4-FFF2-40B4-BE49-F238E27FC236}">
                <a16:creationId xmlns:a16="http://schemas.microsoft.com/office/drawing/2014/main" id="{8697DF58-A3FE-2A86-8DBD-9FB501C2458E}"/>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8" name="TextBox 7">
            <a:extLst>
              <a:ext uri="{FF2B5EF4-FFF2-40B4-BE49-F238E27FC236}">
                <a16:creationId xmlns:a16="http://schemas.microsoft.com/office/drawing/2014/main" id="{BB5EFE6A-8C98-B892-A2E8-BB9857F47ACD}"/>
              </a:ext>
            </a:extLst>
          </p:cNvPr>
          <p:cNvSpPr txBox="1"/>
          <p:nvPr/>
        </p:nvSpPr>
        <p:spPr>
          <a:xfrm>
            <a:off x="6666671" y="4614951"/>
            <a:ext cx="222494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9" name="Speech Bubble: Rectangle 8">
            <a:extLst>
              <a:ext uri="{FF2B5EF4-FFF2-40B4-BE49-F238E27FC236}">
                <a16:creationId xmlns:a16="http://schemas.microsoft.com/office/drawing/2014/main" id="{C57985AE-68B8-1937-783B-36DEBB4F65A4}"/>
              </a:ext>
            </a:extLst>
          </p:cNvPr>
          <p:cNvSpPr/>
          <p:nvPr/>
        </p:nvSpPr>
        <p:spPr>
          <a:xfrm>
            <a:off x="3669473" y="1631831"/>
            <a:ext cx="2378291" cy="610546"/>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Arial"/>
              </a:rPr>
              <a:t>DA 31 must be SIGNED in </a:t>
            </a:r>
          </a:p>
        </p:txBody>
      </p:sp>
    </p:spTree>
    <p:extLst>
      <p:ext uri="{BB962C8B-B14F-4D97-AF65-F5344CB8AC3E}">
        <p14:creationId xmlns:p14="http://schemas.microsoft.com/office/powerpoint/2010/main" val="1483465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AB43B251-5EF7-467D-9142-CBFA393D9068}" type="slidenum">
              <a:rPr lang="en-US" sz="900" dirty="0" smtClean="0"/>
              <a:pPr>
                <a:defRPr/>
              </a:pPr>
              <a:t>27</a:t>
            </a:fld>
            <a:endParaRPr lang="en-US" sz="900"/>
          </a:p>
        </p:txBody>
      </p:sp>
      <p:sp>
        <p:nvSpPr>
          <p:cNvPr id="3" name="Date Placeholder 2"/>
          <p:cNvSpPr>
            <a:spLocks noGrp="1"/>
          </p:cNvSpPr>
          <p:nvPr>
            <p:ph type="dt" sz="half" idx="2"/>
          </p:nvPr>
        </p:nvSpPr>
        <p:spPr/>
        <p:txBody>
          <a:bodyPr/>
          <a:lstStyle/>
          <a:p>
            <a:pPr>
              <a:defRPr/>
            </a:pPr>
            <a:fld id="{5EC2891A-D8E4-4906-AC0A-378C1AA663F4}" type="datetime1">
              <a:rPr lang="en-US" sz="900" smtClean="0"/>
              <a:t>4/21/2023</a:t>
            </a:fld>
            <a:endParaRPr lang="en-US" sz="900" dirty="0"/>
          </a:p>
        </p:txBody>
      </p:sp>
      <p:sp>
        <p:nvSpPr>
          <p:cNvPr id="4" name="Rectangle 3"/>
          <p:cNvSpPr/>
          <p:nvPr/>
        </p:nvSpPr>
        <p:spPr>
          <a:xfrm>
            <a:off x="5029200" y="88900"/>
            <a:ext cx="3581400" cy="461665"/>
          </a:xfrm>
          <a:prstGeom prst="rect">
            <a:avLst/>
          </a:prstGeom>
        </p:spPr>
        <p:txBody>
          <a:bodyPr wrap="square" lIns="91440" tIns="45720" rIns="91440" bIns="45720" anchor="t">
            <a:spAutoFit/>
          </a:bodyPr>
          <a:lstStyle/>
          <a:p>
            <a:pPr algn="ctr"/>
            <a:r>
              <a:rPr lang="en-US" sz="2400" b="1">
                <a:solidFill>
                  <a:schemeClr val="bg1"/>
                </a:solidFill>
                <a:latin typeface="Arial"/>
                <a:cs typeface="Arial"/>
              </a:rPr>
              <a:t>DD 1351-2 MAY 2011</a:t>
            </a:r>
            <a:endParaRPr lang="en-US" sz="2400" b="1">
              <a:solidFill>
                <a:schemeClr val="bg1"/>
              </a:solidFill>
            </a:endParaRPr>
          </a:p>
        </p:txBody>
      </p:sp>
      <p:sp>
        <p:nvSpPr>
          <p:cNvPr id="5" name="Rectangle 4"/>
          <p:cNvSpPr/>
          <p:nvPr/>
        </p:nvSpPr>
        <p:spPr>
          <a:xfrm>
            <a:off x="533400" y="1305342"/>
            <a:ext cx="8001000" cy="338554"/>
          </a:xfrm>
          <a:prstGeom prst="rect">
            <a:avLst/>
          </a:prstGeom>
        </p:spPr>
        <p:txBody>
          <a:bodyPr wrap="square" lIns="91440" tIns="45720" rIns="91440" bIns="45720" anchor="t">
            <a:spAutoFit/>
          </a:bodyPr>
          <a:lstStyle/>
          <a:p>
            <a:pPr marL="0" indent="0" algn="ctr">
              <a:buNone/>
            </a:pPr>
            <a:endParaRPr lang="en-US" sz="1600">
              <a:latin typeface="Arial"/>
              <a:cs typeface="Arial"/>
            </a:endParaRPr>
          </a:p>
        </p:txBody>
      </p:sp>
      <p:pic>
        <p:nvPicPr>
          <p:cNvPr id="7" name="Picture 7" descr="1351-2.PNG">
            <a:extLst>
              <a:ext uri="{FF2B5EF4-FFF2-40B4-BE49-F238E27FC236}">
                <a16:creationId xmlns:a16="http://schemas.microsoft.com/office/drawing/2014/main" id="{050CFA3D-30F0-7A06-B408-2F1702D3193C}"/>
              </a:ext>
            </a:extLst>
          </p:cNvPr>
          <p:cNvPicPr>
            <a:picLocks noChangeAspect="1"/>
          </p:cNvPicPr>
          <p:nvPr/>
        </p:nvPicPr>
        <p:blipFill>
          <a:blip r:embed="rId2"/>
          <a:stretch>
            <a:fillRect/>
          </a:stretch>
        </p:blipFill>
        <p:spPr>
          <a:xfrm>
            <a:off x="261258" y="772273"/>
            <a:ext cx="8727975" cy="5668424"/>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EAA18CFD-0954-6CBF-23F7-5D1A9E44664A}"/>
                  </a:ext>
                </a:extLst>
              </p14:cNvPr>
              <p14:cNvContentPartPr/>
              <p14:nvPr/>
            </p14:nvContentPartPr>
            <p14:xfrm>
              <a:off x="7636376" y="1551451"/>
              <a:ext cx="73080" cy="63720"/>
            </p14:xfrm>
          </p:contentPart>
        </mc:Choice>
        <mc:Fallback xmlns="">
          <p:pic>
            <p:nvPicPr>
              <p:cNvPr id="6" name="Ink 5">
                <a:extLst>
                  <a:ext uri="{FF2B5EF4-FFF2-40B4-BE49-F238E27FC236}">
                    <a16:creationId xmlns:a16="http://schemas.microsoft.com/office/drawing/2014/main" id="{EAA18CFD-0954-6CBF-23F7-5D1A9E44664A}"/>
                  </a:ext>
                </a:extLst>
              </p:cNvPr>
              <p:cNvPicPr/>
              <p:nvPr/>
            </p:nvPicPr>
            <p:blipFill>
              <a:blip r:embed="rId4"/>
              <a:stretch>
                <a:fillRect/>
              </a:stretch>
            </p:blipFill>
            <p:spPr>
              <a:xfrm>
                <a:off x="7627736" y="1542811"/>
                <a:ext cx="907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4992B149-C863-590C-B951-6829866B3359}"/>
                  </a:ext>
                </a:extLst>
              </p14:cNvPr>
              <p14:cNvContentPartPr/>
              <p14:nvPr/>
            </p14:nvContentPartPr>
            <p14:xfrm>
              <a:off x="7633496" y="1560091"/>
              <a:ext cx="100080" cy="47880"/>
            </p14:xfrm>
          </p:contentPart>
        </mc:Choice>
        <mc:Fallback xmlns="">
          <p:pic>
            <p:nvPicPr>
              <p:cNvPr id="8" name="Ink 7">
                <a:extLst>
                  <a:ext uri="{FF2B5EF4-FFF2-40B4-BE49-F238E27FC236}">
                    <a16:creationId xmlns:a16="http://schemas.microsoft.com/office/drawing/2014/main" id="{4992B149-C863-590C-B951-6829866B3359}"/>
                  </a:ext>
                </a:extLst>
              </p:cNvPr>
              <p:cNvPicPr/>
              <p:nvPr/>
            </p:nvPicPr>
            <p:blipFill>
              <a:blip r:embed="rId6"/>
              <a:stretch>
                <a:fillRect/>
              </a:stretch>
            </p:blipFill>
            <p:spPr>
              <a:xfrm>
                <a:off x="7624856" y="1551451"/>
                <a:ext cx="117720" cy="65520"/>
              </a:xfrm>
              <a:prstGeom prst="rect">
                <a:avLst/>
              </a:prstGeom>
            </p:spPr>
          </p:pic>
        </mc:Fallback>
      </mc:AlternateContent>
    </p:spTree>
    <p:extLst>
      <p:ext uri="{BB962C8B-B14F-4D97-AF65-F5344CB8AC3E}">
        <p14:creationId xmlns:p14="http://schemas.microsoft.com/office/powerpoint/2010/main" val="2010593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B69853-7384-BD1F-092F-C1B2BFDF654B}"/>
              </a:ext>
            </a:extLst>
          </p:cNvPr>
          <p:cNvSpPr>
            <a:spLocks noGrp="1"/>
          </p:cNvSpPr>
          <p:nvPr>
            <p:ph type="sldNum" sz="quarter" idx="4"/>
          </p:nvPr>
        </p:nvSpPr>
        <p:spPr/>
        <p:txBody>
          <a:bodyPr/>
          <a:lstStyle/>
          <a:p>
            <a:pPr>
              <a:defRPr/>
            </a:pPr>
            <a:fld id="{AB43B251-5EF7-467D-9142-CBFA393D9068}" type="slidenum">
              <a:rPr lang="en-US" sz="900" dirty="0"/>
              <a:pPr>
                <a:defRPr/>
              </a:pPr>
              <a:t>28</a:t>
            </a:fld>
            <a:endParaRPr lang="en-US" sz="900"/>
          </a:p>
        </p:txBody>
      </p:sp>
      <p:sp>
        <p:nvSpPr>
          <p:cNvPr id="3" name="Date Placeholder 2">
            <a:extLst>
              <a:ext uri="{FF2B5EF4-FFF2-40B4-BE49-F238E27FC236}">
                <a16:creationId xmlns:a16="http://schemas.microsoft.com/office/drawing/2014/main" id="{7F9011B0-F527-75BC-2CDC-4CD324469427}"/>
              </a:ext>
            </a:extLst>
          </p:cNvPr>
          <p:cNvSpPr>
            <a:spLocks noGrp="1"/>
          </p:cNvSpPr>
          <p:nvPr>
            <p:ph type="dt" sz="half" idx="2"/>
          </p:nvPr>
        </p:nvSpPr>
        <p:spPr/>
        <p:txBody>
          <a:bodyPr/>
          <a:lstStyle/>
          <a:p>
            <a:pPr>
              <a:defRPr/>
            </a:pPr>
            <a:fld id="{5EC2891A-D8E4-4906-AC0A-378C1AA663F4}" type="datetime1">
              <a:rPr lang="en-US" sz="900" smtClean="0"/>
              <a:t>4/21/2023</a:t>
            </a:fld>
            <a:endParaRPr lang="en-US" sz="900"/>
          </a:p>
        </p:txBody>
      </p:sp>
      <p:pic>
        <p:nvPicPr>
          <p:cNvPr id="4" name="Picture 4" descr="signature.PNG">
            <a:extLst>
              <a:ext uri="{FF2B5EF4-FFF2-40B4-BE49-F238E27FC236}">
                <a16:creationId xmlns:a16="http://schemas.microsoft.com/office/drawing/2014/main" id="{E7B04D40-04C3-C4C0-0638-D4DB8EEF64BA}"/>
              </a:ext>
            </a:extLst>
          </p:cNvPr>
          <p:cNvPicPr>
            <a:picLocks noChangeAspect="1"/>
          </p:cNvPicPr>
          <p:nvPr/>
        </p:nvPicPr>
        <p:blipFill>
          <a:blip r:embed="rId2"/>
          <a:stretch>
            <a:fillRect/>
          </a:stretch>
        </p:blipFill>
        <p:spPr>
          <a:xfrm>
            <a:off x="509736" y="4700962"/>
            <a:ext cx="8131628" cy="1474325"/>
          </a:xfrm>
          <a:prstGeom prst="rect">
            <a:avLst/>
          </a:prstGeom>
        </p:spPr>
      </p:pic>
      <p:sp>
        <p:nvSpPr>
          <p:cNvPr id="5" name="TextBox 4">
            <a:extLst>
              <a:ext uri="{FF2B5EF4-FFF2-40B4-BE49-F238E27FC236}">
                <a16:creationId xmlns:a16="http://schemas.microsoft.com/office/drawing/2014/main" id="{7EF3587F-B53E-5846-6947-42E4DE95FA42}"/>
              </a:ext>
            </a:extLst>
          </p:cNvPr>
          <p:cNvSpPr txBox="1"/>
          <p:nvPr/>
        </p:nvSpPr>
        <p:spPr>
          <a:xfrm>
            <a:off x="5074518" y="96867"/>
            <a:ext cx="356684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bg1"/>
                </a:solidFill>
                <a:latin typeface="Arial"/>
                <a:cs typeface="Arial"/>
              </a:rPr>
              <a:t>DD 1351-2 MAY 2011</a:t>
            </a:r>
            <a:endParaRPr lang="en-US" sz="2400"/>
          </a:p>
        </p:txBody>
      </p:sp>
      <p:sp>
        <p:nvSpPr>
          <p:cNvPr id="6" name="TextBox 5">
            <a:extLst>
              <a:ext uri="{FF2B5EF4-FFF2-40B4-BE49-F238E27FC236}">
                <a16:creationId xmlns:a16="http://schemas.microsoft.com/office/drawing/2014/main" id="{EB6924B2-5F96-508D-A35A-2065F02F4A10}"/>
              </a:ext>
            </a:extLst>
          </p:cNvPr>
          <p:cNvSpPr txBox="1"/>
          <p:nvPr/>
        </p:nvSpPr>
        <p:spPr>
          <a:xfrm>
            <a:off x="844294" y="3783437"/>
            <a:ext cx="713771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rgbClr val="FF0000"/>
              </a:solidFill>
            </a:endParaRPr>
          </a:p>
        </p:txBody>
      </p:sp>
      <p:sp>
        <p:nvSpPr>
          <p:cNvPr id="7" name="Explosion: 8 Points 6">
            <a:extLst>
              <a:ext uri="{FF2B5EF4-FFF2-40B4-BE49-F238E27FC236}">
                <a16:creationId xmlns:a16="http://schemas.microsoft.com/office/drawing/2014/main" id="{1796845A-AD0D-2163-F58E-CDEE6F1FC20E}"/>
              </a:ext>
            </a:extLst>
          </p:cNvPr>
          <p:cNvSpPr/>
          <p:nvPr/>
        </p:nvSpPr>
        <p:spPr>
          <a:xfrm>
            <a:off x="745435" y="1144459"/>
            <a:ext cx="7653129" cy="318052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rgbClr val="FF0000"/>
                </a:solidFill>
                <a:cs typeface="Arial"/>
              </a:rPr>
              <a:t>Do NOT submit your Travel Voucher WITHOUT YOUR SIGNATURE on Block 20A</a:t>
            </a:r>
            <a:endParaRPr lang="en-US" b="1" dirty="0">
              <a:cs typeface="Arial"/>
            </a:endParaRPr>
          </a:p>
        </p:txBody>
      </p:sp>
    </p:spTree>
    <p:extLst>
      <p:ext uri="{BB962C8B-B14F-4D97-AF65-F5344CB8AC3E}">
        <p14:creationId xmlns:p14="http://schemas.microsoft.com/office/powerpoint/2010/main" val="2116626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AB43B251-5EF7-467D-9142-CBFA393D9068}" type="slidenum">
              <a:rPr lang="en-US" sz="900" dirty="0" smtClean="0"/>
              <a:pPr>
                <a:defRPr/>
              </a:pPr>
              <a:t>29</a:t>
            </a:fld>
            <a:endParaRPr lang="en-US" sz="900"/>
          </a:p>
        </p:txBody>
      </p:sp>
      <p:sp>
        <p:nvSpPr>
          <p:cNvPr id="3" name="Date Placeholder 2"/>
          <p:cNvSpPr>
            <a:spLocks noGrp="1"/>
          </p:cNvSpPr>
          <p:nvPr>
            <p:ph type="dt" sz="half" idx="2"/>
          </p:nvPr>
        </p:nvSpPr>
        <p:spPr/>
        <p:txBody>
          <a:bodyPr/>
          <a:lstStyle/>
          <a:p>
            <a:pPr>
              <a:defRPr/>
            </a:pPr>
            <a:fld id="{5EC2891A-D8E4-4906-AC0A-378C1AA663F4}" type="datetime1">
              <a:rPr lang="en-US" sz="900" smtClean="0"/>
              <a:t>4/21/2023</a:t>
            </a:fld>
            <a:endParaRPr lang="en-US" sz="900"/>
          </a:p>
        </p:txBody>
      </p:sp>
      <p:sp>
        <p:nvSpPr>
          <p:cNvPr id="4" name="Rectangle 3"/>
          <p:cNvSpPr/>
          <p:nvPr/>
        </p:nvSpPr>
        <p:spPr>
          <a:xfrm>
            <a:off x="5048250" y="95250"/>
            <a:ext cx="3581400" cy="461665"/>
          </a:xfrm>
          <a:prstGeom prst="rect">
            <a:avLst/>
          </a:prstGeom>
        </p:spPr>
        <p:txBody>
          <a:bodyPr wrap="square" lIns="91440" tIns="45720" rIns="91440" bIns="45720" anchor="t">
            <a:spAutoFit/>
          </a:bodyPr>
          <a:lstStyle/>
          <a:p>
            <a:pPr algn="ctr"/>
            <a:r>
              <a:rPr lang="en-US" sz="2400" b="1">
                <a:solidFill>
                  <a:schemeClr val="bg1"/>
                </a:solidFill>
                <a:latin typeface="Arial"/>
                <a:cs typeface="Arial"/>
              </a:rPr>
              <a:t>COLA DA 4187 </a:t>
            </a:r>
            <a:endParaRPr lang="en-US" sz="2400" b="1">
              <a:solidFill>
                <a:schemeClr val="bg1"/>
              </a:solidFill>
            </a:endParaRPr>
          </a:p>
        </p:txBody>
      </p:sp>
      <p:sp>
        <p:nvSpPr>
          <p:cNvPr id="5" name="Rectangle 4"/>
          <p:cNvSpPr/>
          <p:nvPr/>
        </p:nvSpPr>
        <p:spPr>
          <a:xfrm>
            <a:off x="533400" y="1305342"/>
            <a:ext cx="8001000" cy="338554"/>
          </a:xfrm>
          <a:prstGeom prst="rect">
            <a:avLst/>
          </a:prstGeom>
        </p:spPr>
        <p:txBody>
          <a:bodyPr wrap="square" lIns="91440" tIns="45720" rIns="91440" bIns="45720" anchor="t">
            <a:spAutoFit/>
          </a:bodyPr>
          <a:lstStyle/>
          <a:p>
            <a:pPr marL="0" indent="0" algn="ctr">
              <a:buNone/>
            </a:pPr>
            <a:endParaRPr lang="en-US" sz="1600">
              <a:latin typeface="Arial"/>
              <a:cs typeface="Arial"/>
            </a:endParaRPr>
          </a:p>
        </p:txBody>
      </p:sp>
      <p:pic>
        <p:nvPicPr>
          <p:cNvPr id="11" name="Picture 10" descr="Graphical user interface&#10;&#10;Description automatically generated with medium confidence">
            <a:extLst>
              <a:ext uri="{FF2B5EF4-FFF2-40B4-BE49-F238E27FC236}">
                <a16:creationId xmlns:a16="http://schemas.microsoft.com/office/drawing/2014/main" id="{481445E8-76CA-B2D6-813D-BC3202133C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600" y="831850"/>
            <a:ext cx="7080250" cy="6026149"/>
          </a:xfrm>
          <a:prstGeom prst="rect">
            <a:avLst/>
          </a:prstGeom>
        </p:spPr>
      </p:pic>
      <p:cxnSp>
        <p:nvCxnSpPr>
          <p:cNvPr id="9" name="Straight Arrow Connector 8">
            <a:extLst>
              <a:ext uri="{FF2B5EF4-FFF2-40B4-BE49-F238E27FC236}">
                <a16:creationId xmlns:a16="http://schemas.microsoft.com/office/drawing/2014/main" id="{2CA450BC-5DF6-DF47-0355-0797CC1B365A}"/>
              </a:ext>
            </a:extLst>
          </p:cNvPr>
          <p:cNvCxnSpPr>
            <a:cxnSpLocks/>
          </p:cNvCxnSpPr>
          <p:nvPr/>
        </p:nvCxnSpPr>
        <p:spPr>
          <a:xfrm flipH="1">
            <a:off x="3641113" y="4848715"/>
            <a:ext cx="1172187" cy="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5488DC2-F835-3938-D040-974E1D70FF7C}"/>
              </a:ext>
            </a:extLst>
          </p:cNvPr>
          <p:cNvSpPr txBox="1"/>
          <p:nvPr/>
        </p:nvSpPr>
        <p:spPr>
          <a:xfrm>
            <a:off x="4806744" y="4623181"/>
            <a:ext cx="2911070"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cs typeface="Arial"/>
              </a:rPr>
              <a:t># of Dependents. </a:t>
            </a:r>
            <a:r>
              <a:rPr lang="en-US" sz="2000" b="1" dirty="0">
                <a:solidFill>
                  <a:srgbClr val="FF0000"/>
                </a:solidFill>
                <a:latin typeface="Arial"/>
                <a:cs typeface="Arial"/>
              </a:rPr>
              <a:t>Do Not </a:t>
            </a:r>
            <a:r>
              <a:rPr lang="en-US" dirty="0">
                <a:latin typeface="Arial"/>
                <a:cs typeface="Arial"/>
              </a:rPr>
              <a:t>include yourself.</a:t>
            </a:r>
            <a:endParaRPr lang="en-US" dirty="0"/>
          </a:p>
        </p:txBody>
      </p:sp>
    </p:spTree>
    <p:extLst>
      <p:ext uri="{BB962C8B-B14F-4D97-AF65-F5344CB8AC3E}">
        <p14:creationId xmlns:p14="http://schemas.microsoft.com/office/powerpoint/2010/main" val="4127741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USASD  TDA</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650375436"/>
              </p:ext>
            </p:extLst>
          </p:nvPr>
        </p:nvGraphicFramePr>
        <p:xfrm>
          <a:off x="479778" y="740535"/>
          <a:ext cx="8664222" cy="5548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4"/>
          </p:nvPr>
        </p:nvSpPr>
        <p:spPr/>
        <p:txBody>
          <a:bodyPr/>
          <a:lstStyle/>
          <a:p>
            <a:fld id="{FC630B80-CFF7-49D1-8F41-08ADD552AD51}" type="slidenum">
              <a:rPr lang="en-US" smtClean="0"/>
              <a:pPr/>
              <a:t>3</a:t>
            </a:fld>
            <a:endParaRPr lang="en-US" dirty="0"/>
          </a:p>
        </p:txBody>
      </p:sp>
      <p:graphicFrame>
        <p:nvGraphicFramePr>
          <p:cNvPr id="2" name="Diagram 4"/>
          <p:cNvGraphicFramePr/>
          <p:nvPr/>
        </p:nvGraphicFramePr>
        <p:xfrm>
          <a:off x="0" y="790928"/>
          <a:ext cx="2133600" cy="120080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Rectangle 2">
            <a:extLst>
              <a:ext uri="{FF2B5EF4-FFF2-40B4-BE49-F238E27FC236}">
                <a16:creationId xmlns:a16="http://schemas.microsoft.com/office/drawing/2014/main" id="{229C7C3D-F1D4-49FA-9509-4AD26A64FB4B}"/>
              </a:ext>
            </a:extLst>
          </p:cNvPr>
          <p:cNvSpPr txBox="1">
            <a:spLocks noChangeArrowheads="1"/>
          </p:cNvSpPr>
          <p:nvPr/>
        </p:nvSpPr>
        <p:spPr bwMode="auto">
          <a:xfrm>
            <a:off x="6321778" y="1025172"/>
            <a:ext cx="1752600" cy="972203"/>
          </a:xfrm>
          <a:prstGeom prst="rect">
            <a:avLst/>
          </a:prstGeom>
          <a:noFill/>
          <a:ln w="9525">
            <a:noFill/>
            <a:miter lim="800000"/>
            <a:headEnd/>
            <a:tailEnd/>
          </a:ln>
        </p:spPr>
        <p:txBody>
          <a:bodyPr lIns="91440" tIns="45720" rIns="91440" bIns="45720" anchor="t"/>
          <a:lstStyle/>
          <a:p>
            <a:pPr fontAlgn="auto">
              <a:spcBef>
                <a:spcPts val="0"/>
              </a:spcBef>
              <a:spcAft>
                <a:spcPts val="0"/>
              </a:spcAft>
              <a:defRPr/>
            </a:pPr>
            <a:r>
              <a:rPr lang="en-US" sz="1000" b="1" dirty="0"/>
              <a:t>AUTH TOTAL:           </a:t>
            </a:r>
            <a:r>
              <a:rPr lang="en-US" sz="1000" b="1" u="sng" dirty="0"/>
              <a:t>16 </a:t>
            </a:r>
          </a:p>
          <a:p>
            <a:pPr fontAlgn="auto">
              <a:spcBef>
                <a:spcPts val="0"/>
              </a:spcBef>
              <a:spcAft>
                <a:spcPts val="0"/>
              </a:spcAft>
              <a:defRPr/>
            </a:pPr>
            <a:r>
              <a:rPr lang="en-US" sz="1000" b="1" dirty="0"/>
              <a:t>     CMD:                      2 </a:t>
            </a:r>
          </a:p>
          <a:p>
            <a:pPr fontAlgn="auto">
              <a:spcBef>
                <a:spcPts val="0"/>
              </a:spcBef>
              <a:spcAft>
                <a:spcPts val="0"/>
              </a:spcAft>
              <a:defRPr/>
            </a:pPr>
            <a:r>
              <a:rPr lang="en-US" sz="1000" b="1" dirty="0"/>
              <a:t>     HR SPT SEC:        10 </a:t>
            </a:r>
          </a:p>
          <a:p>
            <a:pPr fontAlgn="auto">
              <a:spcBef>
                <a:spcPts val="0"/>
              </a:spcBef>
              <a:spcAft>
                <a:spcPts val="0"/>
              </a:spcAft>
              <a:defRPr/>
            </a:pPr>
            <a:r>
              <a:rPr lang="en-US" sz="1000" b="1" dirty="0">
                <a:latin typeface="Arial"/>
                <a:cs typeface="Arial"/>
              </a:rPr>
              <a:t>     FI SVC SEC:          4  </a:t>
            </a:r>
            <a:endParaRPr lang="en-US" sz="1000" b="1" dirty="0"/>
          </a:p>
          <a:p>
            <a:pPr fontAlgn="auto">
              <a:spcBef>
                <a:spcPts val="0"/>
              </a:spcBef>
              <a:spcAft>
                <a:spcPts val="0"/>
              </a:spcAft>
              <a:defRPr/>
            </a:pPr>
            <a:endParaRPr lang="en-US" sz="1000" b="1" dirty="0">
              <a:latin typeface="+mj-lt"/>
              <a:ea typeface="+mj-ea"/>
              <a:cs typeface="+mj-cs"/>
            </a:endParaRPr>
          </a:p>
        </p:txBody>
      </p:sp>
      <p:sp>
        <p:nvSpPr>
          <p:cNvPr id="7" name="Date Placeholder 6"/>
          <p:cNvSpPr>
            <a:spLocks noGrp="1"/>
          </p:cNvSpPr>
          <p:nvPr>
            <p:ph type="dt" sz="half" idx="2"/>
          </p:nvPr>
        </p:nvSpPr>
        <p:spPr/>
        <p:txBody>
          <a:bodyPr/>
          <a:lstStyle/>
          <a:p>
            <a:pPr>
              <a:defRPr/>
            </a:pPr>
            <a:fld id="{330E0C05-E370-4E6B-ADC2-E730B4061C52}" type="datetime1">
              <a:rPr lang="en-US" smtClean="0"/>
              <a:t>4/21/2023</a:t>
            </a:fld>
            <a:endParaRPr lang="en-US" dirty="0"/>
          </a:p>
        </p:txBody>
      </p:sp>
    </p:spTree>
    <p:extLst>
      <p:ext uri="{BB962C8B-B14F-4D97-AF65-F5344CB8AC3E}">
        <p14:creationId xmlns:p14="http://schemas.microsoft.com/office/powerpoint/2010/main" val="23641433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AB43B251-5EF7-467D-9142-CBFA393D9068}" type="slidenum">
              <a:rPr lang="en-US" sz="900" dirty="0" smtClean="0"/>
              <a:pPr>
                <a:defRPr/>
              </a:pPr>
              <a:t>30</a:t>
            </a:fld>
            <a:endParaRPr lang="en-US" sz="900"/>
          </a:p>
        </p:txBody>
      </p:sp>
      <p:sp>
        <p:nvSpPr>
          <p:cNvPr id="3" name="Date Placeholder 2"/>
          <p:cNvSpPr>
            <a:spLocks noGrp="1"/>
          </p:cNvSpPr>
          <p:nvPr>
            <p:ph type="dt" sz="half" idx="2"/>
          </p:nvPr>
        </p:nvSpPr>
        <p:spPr/>
        <p:txBody>
          <a:bodyPr/>
          <a:lstStyle/>
          <a:p>
            <a:pPr>
              <a:defRPr/>
            </a:pPr>
            <a:fld id="{5EC2891A-D8E4-4906-AC0A-378C1AA663F4}" type="datetime1">
              <a:rPr lang="en-US" sz="900" smtClean="0"/>
              <a:t>4/21/2023</a:t>
            </a:fld>
            <a:endParaRPr lang="en-US" sz="900"/>
          </a:p>
        </p:txBody>
      </p:sp>
      <p:sp>
        <p:nvSpPr>
          <p:cNvPr id="4" name="Rectangle 3"/>
          <p:cNvSpPr/>
          <p:nvPr/>
        </p:nvSpPr>
        <p:spPr>
          <a:xfrm>
            <a:off x="5022850" y="99388"/>
            <a:ext cx="3581400" cy="461665"/>
          </a:xfrm>
          <a:prstGeom prst="rect">
            <a:avLst/>
          </a:prstGeom>
        </p:spPr>
        <p:txBody>
          <a:bodyPr wrap="square">
            <a:spAutoFit/>
          </a:bodyPr>
          <a:lstStyle/>
          <a:p>
            <a:pPr algn="ctr"/>
            <a:r>
              <a:rPr lang="en-US" sz="2400" b="1">
                <a:solidFill>
                  <a:schemeClr val="bg1"/>
                </a:solidFill>
              </a:rPr>
              <a:t>Contact Information</a:t>
            </a:r>
          </a:p>
        </p:txBody>
      </p:sp>
      <p:sp>
        <p:nvSpPr>
          <p:cNvPr id="5" name="Rectangle 4"/>
          <p:cNvSpPr/>
          <p:nvPr/>
        </p:nvSpPr>
        <p:spPr>
          <a:xfrm>
            <a:off x="0" y="1305342"/>
            <a:ext cx="9144000" cy="7232749"/>
          </a:xfrm>
          <a:prstGeom prst="rect">
            <a:avLst/>
          </a:prstGeom>
        </p:spPr>
        <p:txBody>
          <a:bodyPr wrap="square" lIns="91440" tIns="45720" rIns="91440" bIns="45720" anchor="t">
            <a:spAutoFit/>
          </a:bodyPr>
          <a:lstStyle/>
          <a:p>
            <a:pPr algn="ctr"/>
            <a:r>
              <a:rPr lang="en-US" sz="1600" b="1" u="sng" dirty="0">
                <a:latin typeface="Arial"/>
                <a:cs typeface="Arial"/>
              </a:rPr>
              <a:t>Reps &amp; Letter Groups</a:t>
            </a:r>
          </a:p>
          <a:p>
            <a:endParaRPr lang="en-US" sz="1600" dirty="0">
              <a:latin typeface="Arial"/>
              <a:cs typeface="Arial"/>
            </a:endParaRPr>
          </a:p>
          <a:p>
            <a:pPr algn="ctr"/>
            <a:r>
              <a:rPr lang="en-US" sz="1600" dirty="0">
                <a:latin typeface="Arial"/>
                <a:cs typeface="Arial"/>
              </a:rPr>
              <a:t>Ms. Delphinia Ashley (803)-751-5747 </a:t>
            </a:r>
            <a:r>
              <a:rPr lang="en-US" sz="1600" dirty="0">
                <a:solidFill>
                  <a:srgbClr val="FF0000"/>
                </a:solidFill>
                <a:latin typeface="Arial"/>
                <a:cs typeface="Arial"/>
              </a:rPr>
              <a:t>(A–M)</a:t>
            </a:r>
            <a:endParaRPr lang="en-US" dirty="0">
              <a:solidFill>
                <a:srgbClr val="FF0000"/>
              </a:solidFill>
              <a:latin typeface="Arial"/>
              <a:cs typeface="Arial"/>
            </a:endParaRPr>
          </a:p>
          <a:p>
            <a:pPr algn="ctr"/>
            <a:r>
              <a:rPr lang="en-US" sz="1600" dirty="0">
                <a:latin typeface="Arial"/>
                <a:cs typeface="Arial"/>
              </a:rPr>
              <a:t>Ms. Kimberly Finch (803)-751-9824 </a:t>
            </a:r>
            <a:r>
              <a:rPr lang="en-US" sz="1600" dirty="0">
                <a:solidFill>
                  <a:srgbClr val="FF0000"/>
                </a:solidFill>
                <a:latin typeface="Arial"/>
                <a:cs typeface="Arial"/>
              </a:rPr>
              <a:t>(N – T) </a:t>
            </a:r>
          </a:p>
          <a:p>
            <a:pPr algn="ctr"/>
            <a:r>
              <a:rPr lang="en-US" sz="1600" dirty="0">
                <a:latin typeface="Arial"/>
                <a:cs typeface="Arial"/>
              </a:rPr>
              <a:t>SPC Oksana Cruz (803)-751-6467 </a:t>
            </a:r>
            <a:r>
              <a:rPr lang="en-US" sz="1600" dirty="0">
                <a:solidFill>
                  <a:srgbClr val="FF0000"/>
                </a:solidFill>
                <a:latin typeface="Arial"/>
                <a:cs typeface="Arial"/>
              </a:rPr>
              <a:t>(U – Z)</a:t>
            </a:r>
            <a:endParaRPr lang="en-US" sz="1600" dirty="0">
              <a:solidFill>
                <a:srgbClr val="FF0000"/>
              </a:solidFill>
            </a:endParaRPr>
          </a:p>
          <a:p>
            <a:pPr algn="ctr"/>
            <a:br>
              <a:rPr lang="en-US" sz="1600" dirty="0"/>
            </a:br>
            <a:r>
              <a:rPr lang="en-US" sz="1600" dirty="0">
                <a:latin typeface="Arial"/>
                <a:cs typeface="Arial"/>
              </a:rPr>
              <a:t>The </a:t>
            </a:r>
            <a:r>
              <a:rPr lang="en-US" sz="1600" b="1" dirty="0">
                <a:solidFill>
                  <a:srgbClr val="FF0000"/>
                </a:solidFill>
                <a:latin typeface="Arial"/>
                <a:cs typeface="Arial"/>
              </a:rPr>
              <a:t>FIRST</a:t>
            </a:r>
            <a:r>
              <a:rPr lang="en-US" sz="1600" dirty="0">
                <a:solidFill>
                  <a:srgbClr val="FF0000"/>
                </a:solidFill>
                <a:latin typeface="Arial"/>
                <a:cs typeface="Arial"/>
              </a:rPr>
              <a:t> letter of your Last Name</a:t>
            </a:r>
            <a:r>
              <a:rPr lang="en-US" sz="1600" dirty="0">
                <a:latin typeface="Arial"/>
                <a:cs typeface="Arial"/>
              </a:rPr>
              <a:t> will be used to determined who is your </a:t>
            </a:r>
            <a:r>
              <a:rPr lang="en-US" sz="1600" b="1" dirty="0">
                <a:solidFill>
                  <a:srgbClr val="FF0000"/>
                </a:solidFill>
                <a:latin typeface="Arial"/>
                <a:cs typeface="Arial"/>
              </a:rPr>
              <a:t>Representative </a:t>
            </a:r>
            <a:endParaRPr lang="en-US" sz="1600" b="1" dirty="0">
              <a:solidFill>
                <a:srgbClr val="FF0000"/>
              </a:solidFill>
            </a:endParaRPr>
          </a:p>
          <a:p>
            <a:pPr algn="ctr"/>
            <a:endParaRPr lang="en-US" sz="1600" dirty="0"/>
          </a:p>
          <a:p>
            <a:pPr algn="ctr"/>
            <a:r>
              <a:rPr lang="en-US" sz="1600" dirty="0">
                <a:latin typeface="Arial"/>
                <a:cs typeface="Arial"/>
              </a:rPr>
              <a:t>Finance In-Processing: </a:t>
            </a:r>
            <a:r>
              <a:rPr lang="en-US" sz="1600" dirty="0">
                <a:latin typeface="Arial"/>
                <a:cs typeface="Arial"/>
                <a:hlinkClick r:id="rId2"/>
              </a:rPr>
              <a:t>usarmy.jackson.93-sig-bde.mbx.ltb-sd-finance-pay-inquiries@army.mil</a:t>
            </a:r>
            <a:endParaRPr lang="en-US" sz="1600" dirty="0">
              <a:latin typeface="Arial"/>
              <a:cs typeface="Arial"/>
            </a:endParaRPr>
          </a:p>
          <a:p>
            <a:pPr algn="ctr"/>
            <a:endParaRPr lang="en-US" sz="1600" dirty="0">
              <a:latin typeface="Arial"/>
              <a:cs typeface="Arial"/>
            </a:endParaRPr>
          </a:p>
          <a:p>
            <a:pPr algn="ctr"/>
            <a:endParaRPr lang="en-US" sz="1600" dirty="0">
              <a:latin typeface="Arial"/>
              <a:cs typeface="Arial"/>
            </a:endParaRPr>
          </a:p>
          <a:p>
            <a:pPr algn="ctr"/>
            <a:r>
              <a:rPr lang="en-US" sz="1600" dirty="0">
                <a:latin typeface="Arial"/>
                <a:cs typeface="Arial"/>
              </a:rPr>
              <a:t>Ms. Deborah Smalls (Finance Lead) (803)-751-3626</a:t>
            </a:r>
            <a:endParaRPr lang="en-US" sz="1600" dirty="0"/>
          </a:p>
          <a:p>
            <a:pPr algn="ctr"/>
            <a:r>
              <a:rPr lang="en-US" sz="1600" dirty="0">
                <a:latin typeface="Arial"/>
                <a:cs typeface="Arial"/>
              </a:rPr>
              <a:t>SGT Joshua Fuentes (Finance NCOIC) (803)-751-5393</a:t>
            </a:r>
          </a:p>
          <a:p>
            <a:pPr algn="ctr"/>
            <a:endParaRPr lang="en-US" sz="1600" dirty="0"/>
          </a:p>
          <a:p>
            <a:pPr algn="ctr"/>
            <a:endParaRPr lang="en-US" sz="2400" b="1" dirty="0">
              <a:solidFill>
                <a:srgbClr val="FF0000"/>
              </a:solidFill>
            </a:endParaRPr>
          </a:p>
          <a:p>
            <a:pPr algn="ctr"/>
            <a:r>
              <a:rPr lang="en-US" sz="2400" b="1" dirty="0">
                <a:solidFill>
                  <a:srgbClr val="FF0000"/>
                </a:solidFill>
                <a:latin typeface="Arial"/>
                <a:cs typeface="Arial"/>
              </a:rPr>
              <a:t>Please communicate with your representative. </a:t>
            </a:r>
            <a:endParaRPr lang="en-US" sz="2400" b="1" dirty="0">
              <a:solidFill>
                <a:srgbClr val="FF0000"/>
              </a:solidFill>
            </a:endParaRPr>
          </a:p>
          <a:p>
            <a:pPr algn="ctr"/>
            <a:endParaRPr lang="en-US" sz="1600" dirty="0"/>
          </a:p>
          <a:p>
            <a:pPr algn="ctr"/>
            <a:endParaRPr lang="en-US" sz="1600" dirty="0">
              <a:latin typeface="Arial"/>
              <a:cs typeface="Arial"/>
            </a:endParaRPr>
          </a:p>
          <a:p>
            <a:pPr algn="ctr"/>
            <a:endParaRPr lang="en-US" sz="1600" dirty="0">
              <a:latin typeface="Arial"/>
              <a:cs typeface="Arial"/>
            </a:endParaRPr>
          </a:p>
          <a:p>
            <a:pPr algn="ctr"/>
            <a:endParaRPr lang="en-US" sz="1600" dirty="0">
              <a:latin typeface="Arial"/>
              <a:cs typeface="Arial"/>
            </a:endParaRPr>
          </a:p>
          <a:p>
            <a:pPr algn="ctr"/>
            <a:endParaRPr lang="en-US" sz="1600" dirty="0">
              <a:latin typeface="Arial"/>
              <a:cs typeface="Arial"/>
            </a:endParaRPr>
          </a:p>
          <a:p>
            <a:pPr algn="ctr"/>
            <a:endParaRPr lang="en-US" sz="1600" dirty="0">
              <a:latin typeface="Arial"/>
              <a:cs typeface="Arial"/>
            </a:endParaRPr>
          </a:p>
          <a:p>
            <a:pPr algn="ctr"/>
            <a:endParaRPr lang="en-US" sz="1600" dirty="0">
              <a:latin typeface="Arial"/>
              <a:cs typeface="Arial"/>
            </a:endParaRPr>
          </a:p>
          <a:p>
            <a:pPr algn="ctr"/>
            <a:endParaRPr lang="en-US" sz="1600" dirty="0">
              <a:latin typeface="Arial"/>
              <a:cs typeface="Arial"/>
            </a:endParaRPr>
          </a:p>
          <a:p>
            <a:pPr algn="ctr"/>
            <a:endParaRPr lang="en-US" sz="1600" dirty="0">
              <a:latin typeface="Arial"/>
              <a:cs typeface="Arial"/>
            </a:endParaRPr>
          </a:p>
          <a:p>
            <a:pPr algn="ctr"/>
            <a:endParaRPr lang="en-US" sz="1600" dirty="0">
              <a:latin typeface="Arial"/>
              <a:cs typeface="Arial"/>
            </a:endParaRPr>
          </a:p>
          <a:p>
            <a:pPr algn="ctr"/>
            <a:endParaRPr lang="en-US" sz="1600" dirty="0"/>
          </a:p>
        </p:txBody>
      </p:sp>
    </p:spTree>
    <p:extLst>
      <p:ext uri="{BB962C8B-B14F-4D97-AF65-F5344CB8AC3E}">
        <p14:creationId xmlns:p14="http://schemas.microsoft.com/office/powerpoint/2010/main" val="2558451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93033" y="45396"/>
            <a:ext cx="991869" cy="140335"/>
          </a:xfrm>
          <a:prstGeom prst="rect">
            <a:avLst/>
          </a:prstGeom>
        </p:spPr>
        <p:txBody>
          <a:bodyPr vert="horz" wrap="square" lIns="0" tIns="0" rIns="0" bIns="0" rtlCol="0">
            <a:spAutoFit/>
          </a:bodyPr>
          <a:lstStyle/>
          <a:p>
            <a:pPr>
              <a:lnSpc>
                <a:spcPts val="1090"/>
              </a:lnSpc>
            </a:pPr>
            <a:r>
              <a:rPr sz="1000" b="1" spc="-5">
                <a:solidFill>
                  <a:srgbClr val="00CC00"/>
                </a:solidFill>
                <a:latin typeface="Times New Roman"/>
                <a:cs typeface="Times New Roman"/>
              </a:rPr>
              <a:t>UNC</a:t>
            </a:r>
            <a:r>
              <a:rPr sz="1000" b="1" spc="-10">
                <a:solidFill>
                  <a:srgbClr val="00CC00"/>
                </a:solidFill>
                <a:latin typeface="Times New Roman"/>
                <a:cs typeface="Times New Roman"/>
              </a:rPr>
              <a:t>L</a:t>
            </a:r>
            <a:r>
              <a:rPr sz="1000" b="1" spc="-5">
                <a:solidFill>
                  <a:srgbClr val="00CC00"/>
                </a:solidFill>
                <a:latin typeface="Times New Roman"/>
                <a:cs typeface="Times New Roman"/>
              </a:rPr>
              <a:t>A</a:t>
            </a:r>
            <a:r>
              <a:rPr sz="1000" b="1" spc="-10">
                <a:solidFill>
                  <a:srgbClr val="00CC00"/>
                </a:solidFill>
                <a:latin typeface="Times New Roman"/>
                <a:cs typeface="Times New Roman"/>
              </a:rPr>
              <a:t>SS/</a:t>
            </a:r>
            <a:r>
              <a:rPr sz="1000" b="1" spc="-5">
                <a:solidFill>
                  <a:srgbClr val="00CC00"/>
                </a:solidFill>
                <a:latin typeface="Times New Roman"/>
                <a:cs typeface="Times New Roman"/>
              </a:rPr>
              <a:t>F</a:t>
            </a:r>
            <a:r>
              <a:rPr sz="1000" b="1">
                <a:solidFill>
                  <a:srgbClr val="00CC00"/>
                </a:solidFill>
                <a:latin typeface="Times New Roman"/>
                <a:cs typeface="Times New Roman"/>
              </a:rPr>
              <a:t>O</a:t>
            </a:r>
            <a:r>
              <a:rPr sz="1000" b="1" spc="-5">
                <a:solidFill>
                  <a:srgbClr val="00CC00"/>
                </a:solidFill>
                <a:latin typeface="Times New Roman"/>
                <a:cs typeface="Times New Roman"/>
              </a:rPr>
              <a:t>UO</a:t>
            </a:r>
            <a:endParaRPr sz="1000">
              <a:latin typeface="Times New Roman"/>
              <a:cs typeface="Times New Roman"/>
            </a:endParaRPr>
          </a:p>
        </p:txBody>
      </p:sp>
      <p:sp>
        <p:nvSpPr>
          <p:cNvPr id="3" name="object 3"/>
          <p:cNvSpPr txBox="1"/>
          <p:nvPr/>
        </p:nvSpPr>
        <p:spPr>
          <a:xfrm>
            <a:off x="454151" y="0"/>
            <a:ext cx="4023360" cy="635635"/>
          </a:xfrm>
          <a:prstGeom prst="rect">
            <a:avLst/>
          </a:prstGeom>
          <a:solidFill>
            <a:srgbClr val="000000"/>
          </a:solidFill>
        </p:spPr>
        <p:txBody>
          <a:bodyPr vert="horz" wrap="square" lIns="0" tIns="70485" rIns="0" bIns="0" rtlCol="0">
            <a:spAutoFit/>
          </a:bodyPr>
          <a:lstStyle/>
          <a:p>
            <a:pPr marL="90805">
              <a:lnSpc>
                <a:spcPct val="100000"/>
              </a:lnSpc>
              <a:spcBef>
                <a:spcPts val="555"/>
              </a:spcBef>
            </a:pPr>
            <a:r>
              <a:rPr sz="1700" b="1" spc="-20">
                <a:solidFill>
                  <a:srgbClr val="F6C600"/>
                </a:solidFill>
                <a:latin typeface="Arial"/>
                <a:cs typeface="Arial"/>
              </a:rPr>
              <a:t>AMERICA’S</a:t>
            </a:r>
            <a:r>
              <a:rPr sz="1700" b="1" spc="-30">
                <a:solidFill>
                  <a:srgbClr val="F6C600"/>
                </a:solidFill>
                <a:latin typeface="Arial"/>
                <a:cs typeface="Arial"/>
              </a:rPr>
              <a:t> ARMY:</a:t>
            </a:r>
            <a:endParaRPr sz="1700">
              <a:latin typeface="Arial"/>
              <a:cs typeface="Arial"/>
            </a:endParaRPr>
          </a:p>
          <a:p>
            <a:pPr marL="90805">
              <a:lnSpc>
                <a:spcPct val="100000"/>
              </a:lnSpc>
              <a:spcBef>
                <a:spcPts val="5"/>
              </a:spcBef>
            </a:pPr>
            <a:r>
              <a:rPr sz="1500" b="1" spc="-5">
                <a:solidFill>
                  <a:srgbClr val="959595"/>
                </a:solidFill>
                <a:latin typeface="Arial"/>
                <a:cs typeface="Arial"/>
              </a:rPr>
              <a:t>Globally Responsive, Regionally</a:t>
            </a:r>
            <a:r>
              <a:rPr sz="1500" b="1" spc="-15">
                <a:solidFill>
                  <a:srgbClr val="959595"/>
                </a:solidFill>
                <a:latin typeface="Arial"/>
                <a:cs typeface="Arial"/>
              </a:rPr>
              <a:t> </a:t>
            </a:r>
            <a:r>
              <a:rPr sz="1500" b="1" spc="-5">
                <a:solidFill>
                  <a:srgbClr val="959595"/>
                </a:solidFill>
                <a:latin typeface="Arial"/>
                <a:cs typeface="Arial"/>
              </a:rPr>
              <a:t>Engaged</a:t>
            </a:r>
            <a:endParaRPr sz="1500">
              <a:latin typeface="Arial"/>
              <a:cs typeface="Arial"/>
            </a:endParaRPr>
          </a:p>
        </p:txBody>
      </p:sp>
      <p:sp>
        <p:nvSpPr>
          <p:cNvPr id="4" name="object 4"/>
          <p:cNvSpPr/>
          <p:nvPr/>
        </p:nvSpPr>
        <p:spPr>
          <a:xfrm>
            <a:off x="2133600" y="1371600"/>
            <a:ext cx="5181600" cy="461771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958596"/>
            <a:ext cx="9144000" cy="1065275"/>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203614" y="1086103"/>
            <a:ext cx="8940386" cy="567463"/>
          </a:xfrm>
          <a:prstGeom prst="rect">
            <a:avLst/>
          </a:prstGeom>
        </p:spPr>
        <p:txBody>
          <a:bodyPr vert="horz" wrap="square" lIns="0" tIns="13335" rIns="0" bIns="0" rtlCol="0">
            <a:spAutoFit/>
          </a:bodyPr>
          <a:lstStyle/>
          <a:p>
            <a:pPr marL="12700">
              <a:lnSpc>
                <a:spcPct val="100000"/>
              </a:lnSpc>
              <a:spcBef>
                <a:spcPts val="105"/>
              </a:spcBef>
            </a:pPr>
            <a:r>
              <a:rPr sz="3600" b="1" spc="-5">
                <a:solidFill>
                  <a:srgbClr val="FF0000"/>
                </a:solidFill>
                <a:latin typeface="Arial"/>
                <a:cs typeface="Arial"/>
              </a:rPr>
              <a:t>United States </a:t>
            </a:r>
            <a:r>
              <a:rPr sz="3600" b="1">
                <a:solidFill>
                  <a:srgbClr val="FF0000"/>
                </a:solidFill>
                <a:latin typeface="Arial"/>
                <a:cs typeface="Arial"/>
              </a:rPr>
              <a:t>Army </a:t>
            </a:r>
            <a:r>
              <a:rPr sz="3600" b="1" spc="-5">
                <a:solidFill>
                  <a:srgbClr val="FF0000"/>
                </a:solidFill>
                <a:latin typeface="Arial"/>
                <a:cs typeface="Arial"/>
              </a:rPr>
              <a:t>Student</a:t>
            </a:r>
            <a:r>
              <a:rPr sz="3600" b="1" spc="-45">
                <a:solidFill>
                  <a:srgbClr val="FF0000"/>
                </a:solidFill>
                <a:latin typeface="Arial"/>
                <a:cs typeface="Arial"/>
              </a:rPr>
              <a:t> </a:t>
            </a:r>
            <a:r>
              <a:rPr sz="3600" b="1" spc="-5">
                <a:solidFill>
                  <a:srgbClr val="FF0000"/>
                </a:solidFill>
                <a:latin typeface="Arial"/>
                <a:cs typeface="Arial"/>
              </a:rPr>
              <a:t>Detachment</a:t>
            </a:r>
            <a:endParaRPr sz="3600" b="1">
              <a:solidFill>
                <a:srgbClr val="FF0000"/>
              </a:solidFill>
              <a:latin typeface="Arial"/>
              <a:cs typeface="Arial"/>
            </a:endParaRPr>
          </a:p>
        </p:txBody>
      </p:sp>
      <p:sp>
        <p:nvSpPr>
          <p:cNvPr id="7" name="object 7"/>
          <p:cNvSpPr txBox="1"/>
          <p:nvPr/>
        </p:nvSpPr>
        <p:spPr>
          <a:xfrm>
            <a:off x="2804705" y="5514533"/>
            <a:ext cx="3930552" cy="505267"/>
          </a:xfrm>
          <a:prstGeom prst="rect">
            <a:avLst/>
          </a:prstGeom>
        </p:spPr>
        <p:txBody>
          <a:bodyPr vert="horz" wrap="square" lIns="0" tIns="12700" rIns="0" bIns="0" rtlCol="0" anchor="t">
            <a:spAutoFit/>
          </a:bodyPr>
          <a:lstStyle/>
          <a:p>
            <a:pPr marL="12700" algn="ctr">
              <a:lnSpc>
                <a:spcPct val="100000"/>
              </a:lnSpc>
              <a:spcBef>
                <a:spcPts val="100"/>
              </a:spcBef>
            </a:pPr>
            <a:r>
              <a:rPr lang="en-US" sz="3200" b="1">
                <a:solidFill>
                  <a:schemeClr val="accent1">
                    <a:lumMod val="75000"/>
                  </a:schemeClr>
                </a:solidFill>
                <a:latin typeface="Arial"/>
                <a:cs typeface="Arial"/>
              </a:rPr>
              <a:t>OUT-PROCESSING</a:t>
            </a:r>
            <a:endParaRPr lang="en-US" sz="3200" b="1">
              <a:solidFill>
                <a:schemeClr val="accent1">
                  <a:lumMod val="75000"/>
                </a:schemeClr>
              </a:solidFill>
            </a:endParaRPr>
          </a:p>
        </p:txBody>
      </p:sp>
      <p:sp>
        <p:nvSpPr>
          <p:cNvPr id="9" name="TextBox 8">
            <a:extLst>
              <a:ext uri="{FF2B5EF4-FFF2-40B4-BE49-F238E27FC236}">
                <a16:creationId xmlns:a16="http://schemas.microsoft.com/office/drawing/2014/main" id="{605BA0BE-6477-4477-EF20-C3A9211191FA}"/>
              </a:ext>
            </a:extLst>
          </p:cNvPr>
          <p:cNvSpPr txBox="1"/>
          <p:nvPr/>
        </p:nvSpPr>
        <p:spPr>
          <a:xfrm>
            <a:off x="0" y="6611779"/>
            <a:ext cx="4648200" cy="24622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EC2891A-D8E4-4906-AC0A-378C1AA663F4}" type="datetime1">
              <a:rPr kumimoji="0" lang="en-US" sz="10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4/21/2023</a:t>
            </a:fld>
            <a:endParaRPr lang="en-US" dirty="0"/>
          </a:p>
        </p:txBody>
      </p:sp>
      <p:sp>
        <p:nvSpPr>
          <p:cNvPr id="11" name="Slide Number Placeholder 10">
            <a:extLst>
              <a:ext uri="{FF2B5EF4-FFF2-40B4-BE49-F238E27FC236}">
                <a16:creationId xmlns:a16="http://schemas.microsoft.com/office/drawing/2014/main" id="{800D53E1-E74C-A398-209B-459CF5A1F9EB}"/>
              </a:ext>
            </a:extLst>
          </p:cNvPr>
          <p:cNvSpPr>
            <a:spLocks noGrp="1"/>
          </p:cNvSpPr>
          <p:nvPr>
            <p:ph type="sldNum" sz="quarter" idx="7"/>
          </p:nvPr>
        </p:nvSpPr>
        <p:spPr/>
        <p:txBody>
          <a:bodyPr/>
          <a:lstStyle/>
          <a:p>
            <a:pPr marL="25400">
              <a:lnSpc>
                <a:spcPct val="100000"/>
              </a:lnSpc>
            </a:pPr>
            <a:fld id="{81D60167-4931-47E6-BA6A-407CBD079E47}" type="slidenum">
              <a:rPr lang="en-US" b="0" spc="-5" smtClean="0"/>
              <a:t>31</a:t>
            </a:fld>
            <a:endParaRPr lang="en-US" b="0" spc="-5" dirty="0"/>
          </a:p>
        </p:txBody>
      </p:sp>
    </p:spTree>
    <p:extLst>
      <p:ext uri="{BB962C8B-B14F-4D97-AF65-F5344CB8AC3E}">
        <p14:creationId xmlns:p14="http://schemas.microsoft.com/office/powerpoint/2010/main" val="4243662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482BEC-2B17-5D70-7DB3-93FC42943F1B}"/>
              </a:ext>
            </a:extLst>
          </p:cNvPr>
          <p:cNvSpPr>
            <a:spLocks noGrp="1"/>
          </p:cNvSpPr>
          <p:nvPr>
            <p:ph type="sldNum" sz="quarter" idx="4"/>
          </p:nvPr>
        </p:nvSpPr>
        <p:spPr/>
        <p:txBody>
          <a:bodyPr/>
          <a:lstStyle/>
          <a:p>
            <a:pPr>
              <a:defRPr/>
            </a:pPr>
            <a:fld id="{AB43B251-5EF7-467D-9142-CBFA393D9068}" type="slidenum">
              <a:rPr lang="en-US" dirty="0"/>
              <a:pPr>
                <a:defRPr/>
              </a:pPr>
              <a:t>32</a:t>
            </a:fld>
            <a:endParaRPr lang="en-US"/>
          </a:p>
        </p:txBody>
      </p:sp>
      <p:sp>
        <p:nvSpPr>
          <p:cNvPr id="3" name="Date Placeholder 2">
            <a:extLst>
              <a:ext uri="{FF2B5EF4-FFF2-40B4-BE49-F238E27FC236}">
                <a16:creationId xmlns:a16="http://schemas.microsoft.com/office/drawing/2014/main" id="{4A641E47-296E-0A25-9095-B79ABEAB00E2}"/>
              </a:ext>
            </a:extLst>
          </p:cNvPr>
          <p:cNvSpPr>
            <a:spLocks noGrp="1"/>
          </p:cNvSpPr>
          <p:nvPr>
            <p:ph type="dt" sz="half" idx="2"/>
          </p:nvPr>
        </p:nvSpPr>
        <p:spPr/>
        <p:txBody>
          <a:bodyPr/>
          <a:lstStyle/>
          <a:p>
            <a:pPr>
              <a:defRPr/>
            </a:pPr>
            <a:fld id="{5EC2891A-D8E4-4906-AC0A-378C1AA663F4}" type="datetime1">
              <a:rPr lang="en-US" smtClean="0"/>
              <a:t>4/21/2023</a:t>
            </a:fld>
            <a:endParaRPr lang="en-US"/>
          </a:p>
        </p:txBody>
      </p:sp>
      <p:sp>
        <p:nvSpPr>
          <p:cNvPr id="4" name="TextBox 3">
            <a:extLst>
              <a:ext uri="{FF2B5EF4-FFF2-40B4-BE49-F238E27FC236}">
                <a16:creationId xmlns:a16="http://schemas.microsoft.com/office/drawing/2014/main" id="{1A687DD2-569D-F90E-1DF1-3E21C8B9C026}"/>
              </a:ext>
            </a:extLst>
          </p:cNvPr>
          <p:cNvSpPr txBox="1"/>
          <p:nvPr/>
        </p:nvSpPr>
        <p:spPr>
          <a:xfrm>
            <a:off x="3054096" y="1014984"/>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latin typeface="Arial"/>
                <a:cs typeface="Arial"/>
              </a:rPr>
              <a:t>Overview</a:t>
            </a:r>
            <a:endParaRPr lang="en-US" sz="2400"/>
          </a:p>
        </p:txBody>
      </p:sp>
      <p:sp>
        <p:nvSpPr>
          <p:cNvPr id="5" name="TextBox 4">
            <a:extLst>
              <a:ext uri="{FF2B5EF4-FFF2-40B4-BE49-F238E27FC236}">
                <a16:creationId xmlns:a16="http://schemas.microsoft.com/office/drawing/2014/main" id="{9DEC6EB0-AB83-7E1D-E1A5-41FFE9A7B4A1}"/>
              </a:ext>
            </a:extLst>
          </p:cNvPr>
          <p:cNvSpPr txBox="1"/>
          <p:nvPr/>
        </p:nvSpPr>
        <p:spPr>
          <a:xfrm>
            <a:off x="5556832" y="107458"/>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chemeClr val="bg1"/>
                </a:solidFill>
                <a:latin typeface="Arial"/>
                <a:cs typeface="Arial"/>
              </a:rPr>
              <a:t>Out-Processing</a:t>
            </a:r>
            <a:endParaRPr lang="en-US" sz="2400" b="1">
              <a:solidFill>
                <a:schemeClr val="bg1"/>
              </a:solidFill>
            </a:endParaRPr>
          </a:p>
        </p:txBody>
      </p:sp>
      <p:sp>
        <p:nvSpPr>
          <p:cNvPr id="6" name="TextBox 5">
            <a:extLst>
              <a:ext uri="{FF2B5EF4-FFF2-40B4-BE49-F238E27FC236}">
                <a16:creationId xmlns:a16="http://schemas.microsoft.com/office/drawing/2014/main" id="{21F016B5-BB51-418B-2971-9C788E2FC83E}"/>
              </a:ext>
            </a:extLst>
          </p:cNvPr>
          <p:cNvSpPr txBox="1"/>
          <p:nvPr/>
        </p:nvSpPr>
        <p:spPr>
          <a:xfrm>
            <a:off x="0" y="1475740"/>
            <a:ext cx="8997696"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panose="05000000000000000000" pitchFamily="2" charset="2"/>
              <a:buChar char="q"/>
            </a:pPr>
            <a:r>
              <a:rPr lang="en-US" dirty="0">
                <a:latin typeface="Arial"/>
                <a:cs typeface="Arial"/>
              </a:rPr>
              <a:t>If you are moving to another duty station, you should begin your permanent change of station (PCS) process upon receipt of assignment notification</a:t>
            </a:r>
            <a:endParaRPr lang="en-US" dirty="0"/>
          </a:p>
          <a:p>
            <a:endParaRPr lang="en-US" dirty="0">
              <a:latin typeface="Arial"/>
              <a:cs typeface="Arial"/>
            </a:endParaRPr>
          </a:p>
          <a:p>
            <a:pPr marL="285750" indent="-285750">
              <a:buFont typeface="Wingdings" panose="05000000000000000000" pitchFamily="2" charset="2"/>
              <a:buChar char="q"/>
            </a:pPr>
            <a:r>
              <a:rPr lang="en-US" dirty="0">
                <a:latin typeface="Arial"/>
                <a:cs typeface="Arial"/>
              </a:rPr>
              <a:t>Plan your departure from USASD accordingly. Do not assume you know the answer</a:t>
            </a:r>
          </a:p>
          <a:p>
            <a:endParaRPr lang="en-US" dirty="0">
              <a:latin typeface="Arial"/>
              <a:cs typeface="Arial"/>
            </a:endParaRPr>
          </a:p>
          <a:p>
            <a:pPr marL="285750" indent="-285750">
              <a:buFont typeface="Wingdings" panose="05000000000000000000" pitchFamily="2" charset="2"/>
              <a:buChar char="q"/>
            </a:pPr>
            <a:r>
              <a:rPr lang="en-US" dirty="0">
                <a:latin typeface="Arial"/>
                <a:cs typeface="Arial"/>
              </a:rPr>
              <a:t>Soldiers are strongly advised not to take any irreversible action prior to receiving PCS orders</a:t>
            </a:r>
          </a:p>
        </p:txBody>
      </p:sp>
    </p:spTree>
    <p:extLst>
      <p:ext uri="{BB962C8B-B14F-4D97-AF65-F5344CB8AC3E}">
        <p14:creationId xmlns:p14="http://schemas.microsoft.com/office/powerpoint/2010/main" val="12712511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lIns="91440" tIns="45720" rIns="91440" bIns="45720" anchor="ctr">
            <a:noAutofit/>
          </a:bodyPr>
          <a:lstStyle/>
          <a:p>
            <a:r>
              <a:rPr lang="en-US" b="1"/>
              <a:t>CONUS Checklist</a:t>
            </a:r>
          </a:p>
        </p:txBody>
      </p:sp>
      <p:graphicFrame>
        <p:nvGraphicFramePr>
          <p:cNvPr id="7" name="Content Placeholder 6"/>
          <p:cNvGraphicFramePr>
            <a:graphicFrameLocks noGrp="1"/>
          </p:cNvGraphicFramePr>
          <p:nvPr>
            <p:ph idx="1"/>
          </p:nvPr>
        </p:nvGraphicFramePr>
        <p:xfrm>
          <a:off x="457200" y="1066800"/>
          <a:ext cx="8229600" cy="5543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fld id="{FC630B80-CFF7-49D1-8F41-08ADD552AD51}" type="slidenum">
              <a:rPr lang="en-US" dirty="0" smtClean="0">
                <a:solidFill>
                  <a:srgbClr val="000000"/>
                </a:solidFill>
              </a:rPr>
              <a:pPr/>
              <a:t>33</a:t>
            </a:fld>
            <a:endParaRPr lang="en-US">
              <a:solidFill>
                <a:srgbClr val="000000"/>
              </a:solidFill>
            </a:endParaRPr>
          </a:p>
        </p:txBody>
      </p:sp>
      <p:sp>
        <p:nvSpPr>
          <p:cNvPr id="9" name="Rectangle 3"/>
          <p:cNvSpPr txBox="1">
            <a:spLocks noChangeArrowheads="1"/>
          </p:cNvSpPr>
          <p:nvPr/>
        </p:nvSpPr>
        <p:spPr>
          <a:xfrm>
            <a:off x="0" y="769513"/>
            <a:ext cx="9144000" cy="5105400"/>
          </a:xfrm>
          <a:prstGeom prst="rect">
            <a:avLst/>
          </a:prstGeom>
        </p:spPr>
        <p:txBody>
          <a:bodyPr lIns="91440" tIns="45720" rIns="91440" bIns="45720" anchor="t">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90000"/>
              </a:lnSpc>
              <a:buNone/>
            </a:pPr>
            <a:endParaRPr lang="en-US" altLang="en-US" sz="2400" u="sng" kern="0" dirty="0"/>
          </a:p>
          <a:p>
            <a:pPr>
              <a:lnSpc>
                <a:spcPct val="90000"/>
              </a:lnSpc>
              <a:buFont typeface="Wingdings" panose="05000000000000000000" pitchFamily="2" charset="2"/>
              <a:buChar char="q"/>
            </a:pPr>
            <a:r>
              <a:rPr lang="en-US" altLang="en-US" sz="1900" kern="0" dirty="0">
                <a:cs typeface="Arial"/>
              </a:rPr>
              <a:t>Absence Request </a:t>
            </a:r>
          </a:p>
          <a:p>
            <a:pPr>
              <a:lnSpc>
                <a:spcPct val="90000"/>
              </a:lnSpc>
              <a:buFont typeface="Wingdings" panose="05000000000000000000" pitchFamily="2" charset="2"/>
              <a:buChar char="q"/>
            </a:pPr>
            <a:r>
              <a:rPr lang="en-US" altLang="en-US" sz="1900" kern="0" dirty="0">
                <a:cs typeface="Arial"/>
              </a:rPr>
              <a:t>Soldier Talent Profile </a:t>
            </a:r>
            <a:r>
              <a:rPr lang="en-US" altLang="en-US" sz="1900" kern="0" dirty="0">
                <a:cs typeface="Arial"/>
                <a:hlinkClick r:id="rId8"/>
              </a:rPr>
              <a:t>https://my.ippsa.army.mil</a:t>
            </a:r>
            <a:endParaRPr lang="en-US" altLang="en-US" sz="1900" kern="0" dirty="0">
              <a:cs typeface="Arial"/>
            </a:endParaRPr>
          </a:p>
          <a:p>
            <a:pPr>
              <a:lnSpc>
                <a:spcPct val="90000"/>
              </a:lnSpc>
              <a:buFont typeface="Wingdings" panose="05000000000000000000" pitchFamily="2" charset="2"/>
              <a:buChar char="q"/>
            </a:pPr>
            <a:r>
              <a:rPr lang="en-US" altLang="en-US" sz="1900" kern="0" dirty="0">
                <a:cs typeface="Arial"/>
              </a:rPr>
              <a:t>DA Form 7415, Exceptional Family Member Program (EFMP) Query Sheet </a:t>
            </a:r>
            <a:r>
              <a:rPr lang="en-US" altLang="en-US" sz="1900" kern="0" dirty="0">
                <a:cs typeface="Arial"/>
                <a:hlinkClick r:id="rId9"/>
              </a:rPr>
              <a:t>https://armypubs.army.mil/default.aspx</a:t>
            </a:r>
            <a:r>
              <a:rPr lang="en-US" altLang="en-US" sz="1900" kern="0" dirty="0">
                <a:cs typeface="Arial"/>
              </a:rPr>
              <a:t> </a:t>
            </a:r>
          </a:p>
          <a:p>
            <a:pPr>
              <a:lnSpc>
                <a:spcPct val="90000"/>
              </a:lnSpc>
              <a:buFont typeface="Wingdings" panose="05000000000000000000" pitchFamily="2" charset="2"/>
              <a:buChar char="q"/>
            </a:pPr>
            <a:r>
              <a:rPr lang="en-US" altLang="en-US" sz="1900" kern="0" dirty="0">
                <a:cs typeface="Arial"/>
              </a:rPr>
              <a:t>DA Form 5434, Sponsorship Program Counseling and Information Sheet (print from </a:t>
            </a:r>
            <a:r>
              <a:rPr lang="en-US" sz="1900" kern="0" dirty="0">
                <a:ea typeface="+mn-lt"/>
                <a:cs typeface="+mn-lt"/>
              </a:rPr>
              <a:t>ACT - Army Career Tracker</a:t>
            </a:r>
            <a:r>
              <a:rPr lang="en-US" altLang="en-US" sz="1900" kern="0" dirty="0">
                <a:ea typeface="+mn-lt"/>
                <a:cs typeface="+mn-lt"/>
              </a:rPr>
              <a:t> </a:t>
            </a:r>
            <a:r>
              <a:rPr lang="en-US" altLang="en-US" sz="1900" kern="0" dirty="0">
                <a:ea typeface="+mn-lt"/>
                <a:cs typeface="+mn-lt"/>
                <a:hlinkClick r:id="rId10"/>
              </a:rPr>
              <a:t>https://actnow.army.mil</a:t>
            </a:r>
            <a:r>
              <a:rPr lang="en-US" altLang="en-US" sz="1900" kern="0" dirty="0">
                <a:ea typeface="+mn-lt"/>
                <a:cs typeface="+mn-lt"/>
              </a:rPr>
              <a:t>)</a:t>
            </a:r>
            <a:endParaRPr lang="en-US" altLang="en-US" sz="1900" kern="0" dirty="0">
              <a:cs typeface="Arial"/>
            </a:endParaRPr>
          </a:p>
          <a:p>
            <a:pPr>
              <a:lnSpc>
                <a:spcPct val="90000"/>
              </a:lnSpc>
              <a:buFont typeface="Wingdings" panose="05000000000000000000" pitchFamily="2" charset="2"/>
              <a:buChar char="q"/>
            </a:pPr>
            <a:r>
              <a:rPr lang="en-US" altLang="en-US" sz="1900" kern="0" dirty="0">
                <a:cs typeface="Arial"/>
              </a:rPr>
              <a:t>TDY Option Statement required for TDY enroute (ATRRS Reserved) to gaining command. (For Soldiers who are authorized movement of family members at Government expense)</a:t>
            </a:r>
          </a:p>
          <a:p>
            <a:pPr>
              <a:lnSpc>
                <a:spcPct val="90000"/>
              </a:lnSpc>
              <a:buFont typeface="Wingdings" panose="05000000000000000000" pitchFamily="2" charset="2"/>
              <a:buChar char="q"/>
            </a:pPr>
            <a:r>
              <a:rPr lang="en-US" altLang="en-US" sz="1900" kern="0" dirty="0">
                <a:cs typeface="Arial"/>
              </a:rPr>
              <a:t>Complete Member Elections, and notify USASD by email of completion to the following email address: </a:t>
            </a:r>
            <a:r>
              <a:rPr lang="en-US" altLang="en-US" sz="1900" kern="0" dirty="0">
                <a:cs typeface="Arial"/>
                <a:hlinkClick r:id="rId11"/>
              </a:rPr>
              <a:t>usarmy.jackson.CAC.mbx.usasd-out-processing@army.mil</a:t>
            </a:r>
            <a:r>
              <a:rPr lang="en-US" altLang="en-US" sz="1900" kern="0" dirty="0">
                <a:solidFill>
                  <a:srgbClr val="0000FF"/>
                </a:solidFill>
                <a:cs typeface="Arial"/>
              </a:rPr>
              <a:t> </a:t>
            </a:r>
          </a:p>
          <a:p>
            <a:pPr>
              <a:lnSpc>
                <a:spcPct val="90000"/>
              </a:lnSpc>
              <a:buFont typeface="Wingdings" panose="05000000000000000000" pitchFamily="2" charset="2"/>
              <a:buChar char="q"/>
            </a:pPr>
            <a:r>
              <a:rPr lang="en-US" altLang="en-US" sz="1900" kern="0" dirty="0">
                <a:cs typeface="Arial"/>
              </a:rPr>
              <a:t>If you have not received PCS Orders within 120 days of your report date, please contact the student detachment </a:t>
            </a:r>
            <a:endParaRPr lang="en-US" altLang="en-US" sz="1900" kern="0" dirty="0">
              <a:solidFill>
                <a:srgbClr val="0000FF"/>
              </a:solidFill>
              <a:cs typeface="Arial"/>
            </a:endParaRPr>
          </a:p>
          <a:p>
            <a:pPr>
              <a:lnSpc>
                <a:spcPct val="90000"/>
              </a:lnSpc>
              <a:buFont typeface="Wingdings" panose="05000000000000000000" pitchFamily="2" charset="2"/>
              <a:buChar char="q"/>
            </a:pPr>
            <a:r>
              <a:rPr lang="en-US" altLang="en-US" sz="1900" kern="0" dirty="0">
                <a:solidFill>
                  <a:srgbClr val="FF0000"/>
                </a:solidFill>
                <a:cs typeface="Arial"/>
              </a:rPr>
              <a:t>Do not</a:t>
            </a:r>
            <a:r>
              <a:rPr lang="en-US" altLang="en-US" sz="1900" kern="0" dirty="0">
                <a:cs typeface="Arial"/>
              </a:rPr>
              <a:t> contact the student detachment unless you are within 120 days of your report date, in reference to receiving PCS orders</a:t>
            </a:r>
            <a:endParaRPr lang="en-US" altLang="en-US" sz="1900" kern="0" dirty="0">
              <a:solidFill>
                <a:srgbClr val="0000FF"/>
              </a:solidFill>
              <a:cs typeface="Arial"/>
            </a:endParaRPr>
          </a:p>
        </p:txBody>
      </p:sp>
      <p:sp>
        <p:nvSpPr>
          <p:cNvPr id="2" name="Date Placeholder 2">
            <a:extLst>
              <a:ext uri="{FF2B5EF4-FFF2-40B4-BE49-F238E27FC236}">
                <a16:creationId xmlns:a16="http://schemas.microsoft.com/office/drawing/2014/main" id="{8CE65F59-3D2B-68D4-D5BA-4945F4CF174E}"/>
              </a:ext>
            </a:extLst>
          </p:cNvPr>
          <p:cNvSpPr>
            <a:spLocks noGrp="1"/>
          </p:cNvSpPr>
          <p:nvPr>
            <p:ph type="dt" sz="half" idx="2"/>
          </p:nvPr>
        </p:nvSpPr>
        <p:spPr>
          <a:xfrm>
            <a:off x="0" y="6610350"/>
            <a:ext cx="2133600" cy="247650"/>
          </a:xfrm>
        </p:spPr>
        <p:txBody>
          <a:bodyPr/>
          <a:lstStyle/>
          <a:p>
            <a:pPr>
              <a:defRPr/>
            </a:pPr>
            <a:fld id="{5EC2891A-D8E4-4906-AC0A-378C1AA663F4}" type="datetime1">
              <a:rPr lang="en-US" smtClean="0"/>
              <a:t>4/21/2023</a:t>
            </a:fld>
            <a:endParaRPr lang="en-US"/>
          </a:p>
        </p:txBody>
      </p:sp>
    </p:spTree>
    <p:extLst>
      <p:ext uri="{BB962C8B-B14F-4D97-AF65-F5344CB8AC3E}">
        <p14:creationId xmlns:p14="http://schemas.microsoft.com/office/powerpoint/2010/main" val="1931739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lIns="91440" tIns="45720" rIns="91440" bIns="45720" anchor="ctr">
            <a:noAutofit/>
          </a:bodyPr>
          <a:lstStyle/>
          <a:p>
            <a:r>
              <a:rPr lang="en-US" b="1" dirty="0"/>
              <a:t>CONUS Checklist</a:t>
            </a:r>
          </a:p>
        </p:txBody>
      </p:sp>
      <p:graphicFrame>
        <p:nvGraphicFramePr>
          <p:cNvPr id="7" name="Content Placeholder 6"/>
          <p:cNvGraphicFramePr>
            <a:graphicFrameLocks noGrp="1"/>
          </p:cNvGraphicFramePr>
          <p:nvPr>
            <p:ph idx="1"/>
          </p:nvPr>
        </p:nvGraphicFramePr>
        <p:xfrm>
          <a:off x="457200" y="1066800"/>
          <a:ext cx="8229600" cy="5543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r>
              <a:rPr lang="en-US" dirty="0">
                <a:solidFill>
                  <a:srgbClr val="000000"/>
                </a:solidFill>
              </a:rPr>
              <a:t>33</a:t>
            </a:r>
          </a:p>
        </p:txBody>
      </p:sp>
      <p:sp>
        <p:nvSpPr>
          <p:cNvPr id="9" name="Rectangle 3"/>
          <p:cNvSpPr txBox="1">
            <a:spLocks noChangeArrowheads="1"/>
          </p:cNvSpPr>
          <p:nvPr/>
        </p:nvSpPr>
        <p:spPr>
          <a:xfrm>
            <a:off x="0" y="1001332"/>
            <a:ext cx="9144000" cy="5105400"/>
          </a:xfrm>
          <a:prstGeom prst="rect">
            <a:avLst/>
          </a:prstGeom>
        </p:spPr>
        <p:txBody>
          <a:bodyPr lIns="91440" tIns="45720" rIns="91440" bIns="45720" anchor="t">
            <a:normAutofit fontScale="92500"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90000"/>
              </a:lnSpc>
              <a:buNone/>
            </a:pPr>
            <a:r>
              <a:rPr lang="en-US" altLang="en-US" sz="2600" u="sng" kern="0" dirty="0"/>
              <a:t>DA Form 5434</a:t>
            </a:r>
            <a:r>
              <a:rPr lang="en-US" altLang="en-US" sz="2600" kern="0" dirty="0">
                <a:cs typeface="Arial"/>
              </a:rPr>
              <a:t> </a:t>
            </a:r>
          </a:p>
          <a:p>
            <a:pPr marL="0" indent="0" algn="ctr">
              <a:lnSpc>
                <a:spcPct val="90000"/>
              </a:lnSpc>
              <a:buNone/>
            </a:pPr>
            <a:r>
              <a:rPr lang="en-US" altLang="en-US" sz="2600" kern="0" dirty="0">
                <a:cs typeface="Arial"/>
              </a:rPr>
              <a:t>Sponsorship Program Counseling and Information Sheet</a:t>
            </a:r>
            <a:endParaRPr lang="en-US" altLang="en-US" sz="2600" u="sng" kern="0" dirty="0">
              <a:cs typeface="Arial"/>
            </a:endParaRPr>
          </a:p>
          <a:p>
            <a:pPr marL="0" indent="0">
              <a:lnSpc>
                <a:spcPct val="90000"/>
              </a:lnSpc>
              <a:buNone/>
            </a:pPr>
            <a:endParaRPr lang="en-US" altLang="en-US" sz="1900" kern="0" dirty="0">
              <a:cs typeface="Arial"/>
            </a:endParaRPr>
          </a:p>
          <a:p>
            <a:pPr>
              <a:lnSpc>
                <a:spcPct val="90000"/>
              </a:lnSpc>
              <a:buFont typeface="Wingdings" panose="05000000000000000000" pitchFamily="2" charset="2"/>
              <a:buChar char="q"/>
            </a:pPr>
            <a:r>
              <a:rPr lang="en-US" altLang="en-US" sz="1900" kern="0" dirty="0">
                <a:cs typeface="Arial"/>
              </a:rPr>
              <a:t>Soldiers in the rank of PVT-SSG, WO1-CW2, and 2LT-CPT are required to participate in the program, except those on assignment to a PCS length school (less than 20 weeks). An assigned sponsor or an approved exception to policy is required to out-process</a:t>
            </a:r>
          </a:p>
          <a:p>
            <a:pPr>
              <a:lnSpc>
                <a:spcPct val="90000"/>
              </a:lnSpc>
              <a:buFont typeface="Wingdings" panose="05000000000000000000" pitchFamily="2" charset="2"/>
              <a:buChar char="q"/>
            </a:pPr>
            <a:r>
              <a:rPr lang="en-US" altLang="en-US" sz="1900" kern="0" dirty="0">
                <a:cs typeface="Arial"/>
              </a:rPr>
              <a:t>Soldiers in the rank of SFC - CSM, CW3 - CW5, &amp; MAJ - COL may opt-in to participate in the program if they wish to request sponsorship</a:t>
            </a:r>
          </a:p>
          <a:p>
            <a:pPr>
              <a:lnSpc>
                <a:spcPct val="90000"/>
              </a:lnSpc>
              <a:buFont typeface="Wingdings" panose="05000000000000000000" pitchFamily="2" charset="2"/>
              <a:buChar char="q"/>
            </a:pPr>
            <a:r>
              <a:rPr lang="en-US" altLang="en-US" sz="1900" kern="0" dirty="0">
                <a:cs typeface="Arial"/>
              </a:rPr>
              <a:t>Upon receiving assignment instructions, the Soldier must login to the Army Career Tracker (ACT) website at: </a:t>
            </a:r>
            <a:r>
              <a:rPr lang="en-US" altLang="en-US" sz="1900" kern="0" dirty="0">
                <a:cs typeface="Arial"/>
                <a:hlinkClick r:id="rId8"/>
              </a:rPr>
              <a:t>https://actnow.army.mil</a:t>
            </a:r>
            <a:endParaRPr lang="en-US" altLang="en-US" sz="1900" kern="0" dirty="0">
              <a:cs typeface="Arial"/>
            </a:endParaRPr>
          </a:p>
          <a:p>
            <a:pPr>
              <a:lnSpc>
                <a:spcPct val="90000"/>
              </a:lnSpc>
              <a:buFont typeface="Wingdings" panose="05000000000000000000" pitchFamily="2" charset="2"/>
              <a:buChar char="q"/>
            </a:pPr>
            <a:r>
              <a:rPr lang="en-US" altLang="en-US" sz="1900" kern="0" dirty="0">
                <a:cs typeface="Arial"/>
              </a:rPr>
              <a:t>Click on the Sponsorship tab and then DA Form 5434 (Sponsorship Program Counseling and Information Sheet). Select “create new form” and complete sections 1, 2, 4 and 5</a:t>
            </a:r>
          </a:p>
          <a:p>
            <a:pPr>
              <a:lnSpc>
                <a:spcPct val="90000"/>
              </a:lnSpc>
              <a:buFont typeface="Wingdings" panose="05000000000000000000" pitchFamily="2" charset="2"/>
              <a:buChar char="q"/>
            </a:pPr>
            <a:r>
              <a:rPr lang="en-US" altLang="en-US" sz="1900" kern="0" dirty="0">
                <a:cs typeface="Arial"/>
              </a:rPr>
              <a:t>Once each section is complete, a checkmark will appear. When all sections are complete, select the “submit” button on the bottom of the page</a:t>
            </a:r>
          </a:p>
          <a:p>
            <a:pPr>
              <a:lnSpc>
                <a:spcPct val="90000"/>
              </a:lnSpc>
              <a:buFont typeface="Wingdings" panose="05000000000000000000" pitchFamily="2" charset="2"/>
              <a:buChar char="q"/>
            </a:pPr>
            <a:r>
              <a:rPr lang="en-US" altLang="en-US" sz="1900" kern="0" dirty="0">
                <a:cs typeface="Arial"/>
              </a:rPr>
              <a:t>Once a sponsor is assigned by the gaining unit, the sponsor can log into ACT and complete the DA Form 5434, section 3. The DA Form 5434 can be completed by the Soldier/sponsor simultaneously</a:t>
            </a:r>
          </a:p>
        </p:txBody>
      </p:sp>
      <p:sp>
        <p:nvSpPr>
          <p:cNvPr id="2" name="Date Placeholder 2">
            <a:extLst>
              <a:ext uri="{FF2B5EF4-FFF2-40B4-BE49-F238E27FC236}">
                <a16:creationId xmlns:a16="http://schemas.microsoft.com/office/drawing/2014/main" id="{11E54FE8-9806-6850-759B-0D3F5BE1F907}"/>
              </a:ext>
            </a:extLst>
          </p:cNvPr>
          <p:cNvSpPr>
            <a:spLocks noGrp="1"/>
          </p:cNvSpPr>
          <p:nvPr>
            <p:ph type="dt" sz="half" idx="2"/>
          </p:nvPr>
        </p:nvSpPr>
        <p:spPr>
          <a:xfrm>
            <a:off x="0" y="6610350"/>
            <a:ext cx="2133600" cy="247650"/>
          </a:xfrm>
        </p:spPr>
        <p:txBody>
          <a:bodyPr/>
          <a:lstStyle/>
          <a:p>
            <a:pPr>
              <a:defRPr/>
            </a:pPr>
            <a:fld id="{5EC2891A-D8E4-4906-AC0A-378C1AA663F4}" type="datetime1">
              <a:rPr lang="en-US" smtClean="0"/>
              <a:t>4/21/2023</a:t>
            </a:fld>
            <a:endParaRPr lang="en-US"/>
          </a:p>
        </p:txBody>
      </p:sp>
    </p:spTree>
    <p:extLst>
      <p:ext uri="{BB962C8B-B14F-4D97-AF65-F5344CB8AC3E}">
        <p14:creationId xmlns:p14="http://schemas.microsoft.com/office/powerpoint/2010/main" val="11958069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lIns="91440" tIns="45720" rIns="91440" bIns="45720" anchor="ctr">
            <a:noAutofit/>
          </a:bodyPr>
          <a:lstStyle/>
          <a:p>
            <a:r>
              <a:rPr lang="en-US" b="1"/>
              <a:t>OCONUS Checklist</a:t>
            </a:r>
          </a:p>
        </p:txBody>
      </p:sp>
      <p:graphicFrame>
        <p:nvGraphicFramePr>
          <p:cNvPr id="7" name="Content Placeholder 6"/>
          <p:cNvGraphicFramePr>
            <a:graphicFrameLocks noGrp="1"/>
          </p:cNvGraphicFramePr>
          <p:nvPr>
            <p:ph idx="1"/>
          </p:nvPr>
        </p:nvGraphicFramePr>
        <p:xfrm>
          <a:off x="457200" y="1066800"/>
          <a:ext cx="8229600" cy="5543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r>
              <a:rPr lang="en-US" dirty="0">
                <a:solidFill>
                  <a:srgbClr val="000000"/>
                </a:solidFill>
              </a:rPr>
              <a:t>34</a:t>
            </a:r>
          </a:p>
        </p:txBody>
      </p:sp>
      <p:sp>
        <p:nvSpPr>
          <p:cNvPr id="9" name="Rectangle 3"/>
          <p:cNvSpPr txBox="1">
            <a:spLocks noChangeArrowheads="1"/>
          </p:cNvSpPr>
          <p:nvPr/>
        </p:nvSpPr>
        <p:spPr>
          <a:xfrm>
            <a:off x="0" y="1143000"/>
            <a:ext cx="9144000" cy="5334000"/>
          </a:xfrm>
          <a:prstGeom prst="rect">
            <a:avLst/>
          </a:prstGeom>
        </p:spPr>
        <p:txBody>
          <a:bodyPr lIns="91440" tIns="45720" rIns="91440" bIns="45720" anchor="t">
            <a:normAutofit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90000"/>
              </a:lnSpc>
              <a:buNone/>
            </a:pPr>
            <a:r>
              <a:rPr lang="en-US" altLang="en-US" sz="2400" u="sng" kern="0" dirty="0"/>
              <a:t>OCONUS ACCOMPANIED Checklist</a:t>
            </a:r>
            <a:endParaRPr lang="en-US" altLang="en-US" sz="2400" u="sng" kern="0" dirty="0">
              <a:cs typeface="Arial"/>
            </a:endParaRPr>
          </a:p>
          <a:p>
            <a:pPr marL="0" indent="0" algn="ctr">
              <a:lnSpc>
                <a:spcPct val="90000"/>
              </a:lnSpc>
              <a:buNone/>
            </a:pPr>
            <a:endParaRPr lang="en-US" altLang="en-US" sz="2400" u="sng" kern="0" dirty="0"/>
          </a:p>
          <a:p>
            <a:pPr>
              <a:lnSpc>
                <a:spcPct val="90000"/>
              </a:lnSpc>
              <a:buFont typeface="Wingdings" panose="05000000000000000000" pitchFamily="2" charset="2"/>
              <a:buChar char="q"/>
            </a:pPr>
            <a:r>
              <a:rPr lang="en-US" altLang="en-US" sz="1900" kern="0" dirty="0">
                <a:cs typeface="Arial"/>
              </a:rPr>
              <a:t>Absence request </a:t>
            </a:r>
          </a:p>
          <a:p>
            <a:pPr>
              <a:lnSpc>
                <a:spcPct val="90000"/>
              </a:lnSpc>
              <a:buFont typeface="Wingdings" panose="05000000000000000000" pitchFamily="2" charset="2"/>
              <a:buChar char="q"/>
            </a:pPr>
            <a:r>
              <a:rPr lang="en-US" altLang="en-US" sz="1900" kern="0" dirty="0">
                <a:cs typeface="Arial"/>
              </a:rPr>
              <a:t>DA Form 5434, Sponsorship Program Counseling</a:t>
            </a:r>
          </a:p>
          <a:p>
            <a:pPr>
              <a:lnSpc>
                <a:spcPct val="90000"/>
              </a:lnSpc>
              <a:buFont typeface="Wingdings" panose="05000000000000000000" pitchFamily="2" charset="2"/>
              <a:buChar char="q"/>
            </a:pPr>
            <a:r>
              <a:rPr lang="en-US" altLang="en-US" sz="1900" kern="0" dirty="0">
                <a:cs typeface="Arial"/>
              </a:rPr>
              <a:t>DA Form 5121, Overseas Tour Election Statement </a:t>
            </a:r>
          </a:p>
          <a:p>
            <a:pPr>
              <a:lnSpc>
                <a:spcPct val="90000"/>
              </a:lnSpc>
              <a:buFont typeface="Wingdings" panose="05000000000000000000" pitchFamily="2" charset="2"/>
              <a:buChar char="q"/>
            </a:pPr>
            <a:r>
              <a:rPr lang="en-US" altLang="en-US" sz="1900" kern="0" dirty="0">
                <a:cs typeface="Arial"/>
              </a:rPr>
              <a:t>DA Form 4036, Medical and Dental Preparation for Overseas Movement </a:t>
            </a:r>
          </a:p>
          <a:p>
            <a:pPr>
              <a:lnSpc>
                <a:spcPct val="90000"/>
              </a:lnSpc>
              <a:buFont typeface="Wingdings" panose="05000000000000000000" pitchFamily="2" charset="2"/>
              <a:buChar char="q"/>
            </a:pPr>
            <a:r>
              <a:rPr lang="en-US" altLang="en-US" sz="1900" kern="0" dirty="0">
                <a:cs typeface="Arial"/>
              </a:rPr>
              <a:t>DA Form 4787, Reassignment Processing </a:t>
            </a:r>
          </a:p>
          <a:p>
            <a:pPr>
              <a:lnSpc>
                <a:spcPct val="90000"/>
              </a:lnSpc>
              <a:buFont typeface="Wingdings" panose="05000000000000000000" pitchFamily="2" charset="2"/>
              <a:buChar char="q"/>
            </a:pPr>
            <a:r>
              <a:rPr lang="en-US" altLang="en-US" sz="1900" kern="0" dirty="0">
                <a:cs typeface="Arial"/>
              </a:rPr>
              <a:t>Family Member Verification Letter </a:t>
            </a:r>
          </a:p>
          <a:p>
            <a:pPr>
              <a:lnSpc>
                <a:spcPct val="90000"/>
              </a:lnSpc>
              <a:buFont typeface="Wingdings" panose="05000000000000000000" pitchFamily="2" charset="2"/>
              <a:buChar char="q"/>
            </a:pPr>
            <a:r>
              <a:rPr lang="en-US" altLang="en-US" sz="1900" kern="0" dirty="0">
                <a:cs typeface="Arial"/>
              </a:rPr>
              <a:t>Family Member Declaration (Offense) </a:t>
            </a:r>
          </a:p>
          <a:p>
            <a:pPr>
              <a:lnSpc>
                <a:spcPct val="90000"/>
              </a:lnSpc>
              <a:buFont typeface="Wingdings" panose="05000000000000000000" pitchFamily="2" charset="2"/>
              <a:buChar char="q"/>
            </a:pPr>
            <a:r>
              <a:rPr lang="en-US" altLang="en-US" sz="1900" kern="0" dirty="0">
                <a:cs typeface="Arial"/>
              </a:rPr>
              <a:t>DA Form 5888, Family Member Deployment Screening Sheet </a:t>
            </a:r>
          </a:p>
          <a:p>
            <a:pPr>
              <a:lnSpc>
                <a:spcPct val="90000"/>
              </a:lnSpc>
              <a:buFont typeface="Wingdings" panose="05000000000000000000" pitchFamily="2" charset="2"/>
              <a:buChar char="q"/>
            </a:pPr>
            <a:r>
              <a:rPr lang="en-US" altLang="en-US" sz="1900" kern="0" dirty="0">
                <a:cs typeface="Arial"/>
              </a:rPr>
              <a:t>DA Form 7246, Exceptional Family Member Program (EFMP) Screening Questionnaire </a:t>
            </a:r>
          </a:p>
          <a:p>
            <a:pPr>
              <a:lnSpc>
                <a:spcPct val="90000"/>
              </a:lnSpc>
              <a:buFont typeface="Wingdings" panose="05000000000000000000" pitchFamily="2" charset="2"/>
              <a:buChar char="q"/>
            </a:pPr>
            <a:r>
              <a:rPr lang="en-US" altLang="en-US" sz="1900" kern="0" dirty="0">
                <a:cs typeface="Arial"/>
              </a:rPr>
              <a:t>DD Form 2792, Family Member Medical Summary, if applicable </a:t>
            </a:r>
          </a:p>
          <a:p>
            <a:pPr>
              <a:lnSpc>
                <a:spcPct val="90000"/>
              </a:lnSpc>
              <a:buFont typeface="Wingdings" panose="05000000000000000000" pitchFamily="2" charset="2"/>
              <a:buChar char="q"/>
            </a:pPr>
            <a:r>
              <a:rPr lang="en-US" altLang="en-US" sz="1900" kern="0" dirty="0">
                <a:cs typeface="Arial"/>
              </a:rPr>
              <a:t>DD Form 2792-1/IEP, Special Education/Early Intervention Summary, if applicable</a:t>
            </a:r>
          </a:p>
          <a:p>
            <a:pPr>
              <a:lnSpc>
                <a:spcPct val="90000"/>
              </a:lnSpc>
              <a:buFont typeface="Wingdings" panose="05000000000000000000" pitchFamily="2" charset="2"/>
              <a:buChar char="q"/>
            </a:pPr>
            <a:r>
              <a:rPr lang="en-US" altLang="en-US" sz="1900" kern="0" dirty="0">
                <a:cs typeface="Arial"/>
              </a:rPr>
              <a:t>Regional Health Command Europe Memo (Europe only)</a:t>
            </a:r>
          </a:p>
          <a:p>
            <a:pPr>
              <a:lnSpc>
                <a:spcPct val="90000"/>
              </a:lnSpc>
              <a:buFont typeface="Wingdings" panose="05000000000000000000" pitchFamily="2" charset="2"/>
              <a:buChar char="q"/>
            </a:pPr>
            <a:r>
              <a:rPr lang="en-US" altLang="en-US" sz="1900" kern="0" dirty="0">
                <a:cs typeface="Arial"/>
              </a:rPr>
              <a:t>Korea CS Memo (Korea only)</a:t>
            </a:r>
          </a:p>
        </p:txBody>
      </p:sp>
      <p:sp>
        <p:nvSpPr>
          <p:cNvPr id="2" name="Date Placeholder 2">
            <a:extLst>
              <a:ext uri="{FF2B5EF4-FFF2-40B4-BE49-F238E27FC236}">
                <a16:creationId xmlns:a16="http://schemas.microsoft.com/office/drawing/2014/main" id="{BCE26FA8-E022-B49E-993F-0142556E6288}"/>
              </a:ext>
            </a:extLst>
          </p:cNvPr>
          <p:cNvSpPr>
            <a:spLocks noGrp="1"/>
          </p:cNvSpPr>
          <p:nvPr>
            <p:ph type="dt" sz="half" idx="2"/>
          </p:nvPr>
        </p:nvSpPr>
        <p:spPr>
          <a:xfrm>
            <a:off x="0" y="6610350"/>
            <a:ext cx="2133600" cy="247650"/>
          </a:xfrm>
        </p:spPr>
        <p:txBody>
          <a:bodyPr/>
          <a:lstStyle/>
          <a:p>
            <a:pPr>
              <a:defRPr/>
            </a:pPr>
            <a:fld id="{74635325-A2F8-470D-A312-D60D870B1D96}" type="datetime1">
              <a:rPr lang="en-US" smtClean="0"/>
              <a:t>4/21/2023</a:t>
            </a:fld>
            <a:endParaRPr lang="en-US"/>
          </a:p>
        </p:txBody>
      </p:sp>
    </p:spTree>
    <p:extLst>
      <p:ext uri="{BB962C8B-B14F-4D97-AF65-F5344CB8AC3E}">
        <p14:creationId xmlns:p14="http://schemas.microsoft.com/office/powerpoint/2010/main" val="15192546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4495800" y="365080"/>
            <a:ext cx="4648200" cy="609600"/>
          </a:xfrm>
        </p:spPr>
        <p:txBody>
          <a:bodyPr lIns="91440" tIns="45720" rIns="91440" bIns="45720" anchor="ctr">
            <a:noAutofit/>
          </a:bodyPr>
          <a:lstStyle/>
          <a:p>
            <a:r>
              <a:rPr lang="en-US" b="1" dirty="0"/>
              <a:t>OCONUS Checklist</a:t>
            </a:r>
            <a:br>
              <a:rPr lang="en-US" b="1" dirty="0"/>
            </a:br>
            <a:br>
              <a:rPr lang="en-US" b="1" dirty="0"/>
            </a:br>
            <a:r>
              <a:rPr lang="en-US" b="1" dirty="0"/>
              <a:t>.</a:t>
            </a:r>
          </a:p>
        </p:txBody>
      </p:sp>
      <p:graphicFrame>
        <p:nvGraphicFramePr>
          <p:cNvPr id="7" name="Content Placeholder 6"/>
          <p:cNvGraphicFramePr>
            <a:graphicFrameLocks noGrp="1"/>
          </p:cNvGraphicFramePr>
          <p:nvPr>
            <p:ph idx="1"/>
          </p:nvPr>
        </p:nvGraphicFramePr>
        <p:xfrm>
          <a:off x="457200" y="1066800"/>
          <a:ext cx="8229600" cy="5543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r>
              <a:rPr lang="en-US" dirty="0">
                <a:solidFill>
                  <a:srgbClr val="000000"/>
                </a:solidFill>
              </a:rPr>
              <a:t>35</a:t>
            </a:r>
          </a:p>
        </p:txBody>
      </p:sp>
      <p:sp>
        <p:nvSpPr>
          <p:cNvPr id="9" name="Rectangle 3"/>
          <p:cNvSpPr txBox="1">
            <a:spLocks noChangeArrowheads="1"/>
          </p:cNvSpPr>
          <p:nvPr/>
        </p:nvSpPr>
        <p:spPr>
          <a:xfrm>
            <a:off x="0" y="974680"/>
            <a:ext cx="9144000" cy="5105400"/>
          </a:xfrm>
          <a:prstGeom prst="rect">
            <a:avLst/>
          </a:prstGeom>
        </p:spPr>
        <p:txBody>
          <a:bodyPr lIns="91440" tIns="45720" rIns="91440" bIns="45720" anchor="t">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90000"/>
              </a:lnSpc>
              <a:buNone/>
            </a:pPr>
            <a:r>
              <a:rPr lang="en-US" altLang="en-US" sz="2400" u="sng" kern="0" dirty="0"/>
              <a:t>Absence request</a:t>
            </a:r>
            <a:endParaRPr lang="en-US" altLang="en-US" sz="2400" kern="0" dirty="0">
              <a:cs typeface="Arial"/>
            </a:endParaRPr>
          </a:p>
          <a:p>
            <a:pPr marL="0" indent="0" algn="ctr">
              <a:lnSpc>
                <a:spcPct val="90000"/>
              </a:lnSpc>
              <a:buNone/>
            </a:pPr>
            <a:endParaRPr lang="en-US" altLang="en-US" sz="1800" u="sng" kern="0" dirty="0"/>
          </a:p>
          <a:p>
            <a:pPr>
              <a:lnSpc>
                <a:spcPct val="90000"/>
              </a:lnSpc>
              <a:buFont typeface="Wingdings" panose="05000000000000000000" pitchFamily="2" charset="2"/>
              <a:buChar char="q"/>
            </a:pPr>
            <a:r>
              <a:rPr lang="en-US" altLang="en-US" sz="1800" kern="0" dirty="0">
                <a:cs typeface="Arial"/>
              </a:rPr>
              <a:t>PCS absence must start no later than the 11th day following graduation/completion date. (See Policy Memorandum #14 PCS Leave)</a:t>
            </a:r>
          </a:p>
          <a:p>
            <a:pPr>
              <a:lnSpc>
                <a:spcPct val="90000"/>
              </a:lnSpc>
              <a:buFont typeface="Wingdings" panose="05000000000000000000" pitchFamily="2" charset="2"/>
              <a:buChar char="q"/>
            </a:pPr>
            <a:endParaRPr lang="en-US" altLang="en-US" sz="1800" kern="0" dirty="0">
              <a:cs typeface="Arial"/>
            </a:endParaRPr>
          </a:p>
          <a:p>
            <a:pPr>
              <a:lnSpc>
                <a:spcPct val="90000"/>
              </a:lnSpc>
              <a:buFont typeface="Wingdings" panose="05000000000000000000" pitchFamily="2" charset="2"/>
              <a:buChar char="q"/>
            </a:pPr>
            <a:r>
              <a:rPr lang="en-US" altLang="en-US" sz="1800" kern="0" dirty="0">
                <a:cs typeface="Arial"/>
              </a:rPr>
              <a:t>The absence will cover from date of departure from losing unit to reporting date in orders, even if early report is authorized. The TO date on the absence request must be the day before the report date on the PCS orders. Permission to report early does not change the reporting date. (IAW 600-8-10 Para 4-7)</a:t>
            </a:r>
          </a:p>
          <a:p>
            <a:pPr>
              <a:lnSpc>
                <a:spcPct val="90000"/>
              </a:lnSpc>
              <a:buFont typeface="Wingdings" panose="05000000000000000000" pitchFamily="2" charset="2"/>
              <a:buChar char="q"/>
            </a:pPr>
            <a:endParaRPr lang="en-US" altLang="en-US" sz="1800" kern="0" dirty="0">
              <a:cs typeface="Arial"/>
            </a:endParaRPr>
          </a:p>
          <a:p>
            <a:pPr>
              <a:lnSpc>
                <a:spcPct val="90000"/>
              </a:lnSpc>
              <a:buFont typeface="Wingdings" panose="05000000000000000000" pitchFamily="2" charset="2"/>
              <a:buChar char="q"/>
            </a:pPr>
            <a:r>
              <a:rPr lang="en-US" altLang="en-US" sz="1800" kern="0" dirty="0">
                <a:cs typeface="Arial"/>
              </a:rPr>
              <a:t>Block 7. ORGANIZATION, STATION, POC EMAIL AND PHONE NUMBER </a:t>
            </a:r>
          </a:p>
          <a:p>
            <a:pPr marL="0" indent="0">
              <a:lnSpc>
                <a:spcPct val="90000"/>
              </a:lnSpc>
              <a:buNone/>
            </a:pPr>
            <a:endParaRPr lang="en-US" altLang="en-US" sz="1800" kern="0" dirty="0">
              <a:cs typeface="Arial"/>
            </a:endParaRPr>
          </a:p>
          <a:p>
            <a:pPr>
              <a:lnSpc>
                <a:spcPct val="90000"/>
              </a:lnSpc>
              <a:buFont typeface="Wingdings" panose="05000000000000000000" pitchFamily="2" charset="2"/>
              <a:buChar char="q"/>
            </a:pPr>
            <a:r>
              <a:rPr lang="en-US" altLang="en-US" sz="1800" kern="0" dirty="0">
                <a:cs typeface="Arial"/>
              </a:rPr>
              <a:t>USASD/University Name or Training Location Name</a:t>
            </a:r>
          </a:p>
          <a:p>
            <a:pPr lvl="1">
              <a:lnSpc>
                <a:spcPct val="90000"/>
              </a:lnSpc>
              <a:buFont typeface="Wingdings" panose="05000000000000000000" pitchFamily="2" charset="2"/>
              <a:buChar char="q"/>
            </a:pPr>
            <a:r>
              <a:rPr lang="en-US" altLang="en-US" sz="1800" kern="0" dirty="0">
                <a:cs typeface="Arial"/>
              </a:rPr>
              <a:t>Duty location/School address: </a:t>
            </a:r>
          </a:p>
          <a:p>
            <a:pPr lvl="1">
              <a:lnSpc>
                <a:spcPct val="90000"/>
              </a:lnSpc>
              <a:buFont typeface="Wingdings" panose="05000000000000000000" pitchFamily="2" charset="2"/>
              <a:buChar char="q"/>
            </a:pPr>
            <a:r>
              <a:rPr lang="en-US" altLang="en-US" sz="1800" kern="0" dirty="0">
                <a:cs typeface="Arial"/>
              </a:rPr>
              <a:t>Duty Location City, State and Zip code:</a:t>
            </a:r>
          </a:p>
          <a:p>
            <a:pPr lvl="1">
              <a:lnSpc>
                <a:spcPct val="90000"/>
              </a:lnSpc>
              <a:buFont typeface="Wingdings" panose="05000000000000000000" pitchFamily="2" charset="2"/>
              <a:buChar char="q"/>
            </a:pPr>
            <a:r>
              <a:rPr lang="en-US" altLang="en-US" sz="1800" kern="0" dirty="0">
                <a:cs typeface="Arial"/>
              </a:rPr>
              <a:t>Phone: Use the Staff Duty Phone number (803) 429-5139</a:t>
            </a:r>
          </a:p>
        </p:txBody>
      </p:sp>
      <p:sp>
        <p:nvSpPr>
          <p:cNvPr id="2" name="Date Placeholder 2">
            <a:extLst>
              <a:ext uri="{FF2B5EF4-FFF2-40B4-BE49-F238E27FC236}">
                <a16:creationId xmlns:a16="http://schemas.microsoft.com/office/drawing/2014/main" id="{30B82C89-73FB-6350-4B3E-5CE4E58AE7E1}"/>
              </a:ext>
            </a:extLst>
          </p:cNvPr>
          <p:cNvSpPr>
            <a:spLocks noGrp="1"/>
          </p:cNvSpPr>
          <p:nvPr>
            <p:ph type="dt" sz="half" idx="2"/>
          </p:nvPr>
        </p:nvSpPr>
        <p:spPr>
          <a:xfrm>
            <a:off x="0" y="6610350"/>
            <a:ext cx="2133600" cy="247650"/>
          </a:xfrm>
        </p:spPr>
        <p:txBody>
          <a:bodyPr/>
          <a:lstStyle/>
          <a:p>
            <a:pPr>
              <a:defRPr/>
            </a:pPr>
            <a:fld id="{5EC2891A-D8E4-4906-AC0A-378C1AA663F4}" type="datetime1">
              <a:rPr lang="en-US" smtClean="0"/>
              <a:t>4/21/2023</a:t>
            </a:fld>
            <a:endParaRPr lang="en-US"/>
          </a:p>
        </p:txBody>
      </p:sp>
    </p:spTree>
    <p:extLst>
      <p:ext uri="{BB962C8B-B14F-4D97-AF65-F5344CB8AC3E}">
        <p14:creationId xmlns:p14="http://schemas.microsoft.com/office/powerpoint/2010/main" val="5660409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95800" y="365080"/>
            <a:ext cx="4648200" cy="609600"/>
          </a:xfrm>
        </p:spPr>
        <p:txBody>
          <a:bodyPr lIns="91440" tIns="45720" rIns="91440" bIns="45720" anchor="ctr">
            <a:noAutofit/>
          </a:bodyPr>
          <a:lstStyle/>
          <a:p>
            <a:r>
              <a:rPr lang="en-US" dirty="0"/>
              <a:t>OCONUS Checklist</a:t>
            </a:r>
            <a:br>
              <a:rPr lang="en-US" b="1" dirty="0"/>
            </a:br>
            <a:br>
              <a:rPr lang="en-US" b="1" dirty="0"/>
            </a:br>
            <a:r>
              <a:rPr lang="en-US" b="1" dirty="0"/>
              <a:t>.</a:t>
            </a:r>
          </a:p>
        </p:txBody>
      </p:sp>
      <p:graphicFrame>
        <p:nvGraphicFramePr>
          <p:cNvPr id="7" name="Content Placeholder 6"/>
          <p:cNvGraphicFramePr>
            <a:graphicFrameLocks noGrp="1"/>
          </p:cNvGraphicFramePr>
          <p:nvPr>
            <p:ph idx="1"/>
          </p:nvPr>
        </p:nvGraphicFramePr>
        <p:xfrm>
          <a:off x="457200" y="1066800"/>
          <a:ext cx="8229600" cy="5543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fld id="{FC630B80-CFF7-49D1-8F41-08ADD552AD51}" type="slidenum">
              <a:rPr lang="en-US" dirty="0" smtClean="0">
                <a:solidFill>
                  <a:srgbClr val="000000"/>
                </a:solidFill>
              </a:rPr>
              <a:pPr/>
              <a:t>37</a:t>
            </a:fld>
            <a:endParaRPr lang="en-US">
              <a:solidFill>
                <a:srgbClr val="000000"/>
              </a:solidFill>
            </a:endParaRPr>
          </a:p>
        </p:txBody>
      </p:sp>
      <p:sp>
        <p:nvSpPr>
          <p:cNvPr id="9" name="Rectangle 3"/>
          <p:cNvSpPr txBox="1">
            <a:spLocks noChangeArrowheads="1"/>
          </p:cNvSpPr>
          <p:nvPr/>
        </p:nvSpPr>
        <p:spPr>
          <a:xfrm>
            <a:off x="0" y="974680"/>
            <a:ext cx="9144000" cy="5105400"/>
          </a:xfrm>
          <a:prstGeom prst="rect">
            <a:avLst/>
          </a:prstGeom>
        </p:spPr>
        <p:txBody>
          <a:bodyPr lIns="91440" tIns="45720" rIns="91440" bIns="45720" anchor="t">
            <a:normAutofit fontScale="77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90000"/>
              </a:lnSpc>
              <a:buNone/>
            </a:pPr>
            <a:r>
              <a:rPr lang="en-US" altLang="en-US" sz="2400" u="sng" kern="0" dirty="0">
                <a:cs typeface="Arial"/>
              </a:rPr>
              <a:t>Absence Request – IPPS-A</a:t>
            </a:r>
            <a:endParaRPr lang="en-US" altLang="en-US" sz="2400" kern="0" dirty="0">
              <a:cs typeface="Arial"/>
            </a:endParaRPr>
          </a:p>
          <a:p>
            <a:pPr marL="0" indent="0" algn="ctr">
              <a:lnSpc>
                <a:spcPct val="90000"/>
              </a:lnSpc>
              <a:buNone/>
            </a:pPr>
            <a:endParaRPr lang="en-US" altLang="en-US" sz="1800" u="sng" kern="0" dirty="0"/>
          </a:p>
          <a:p>
            <a:pPr marL="0" marR="0" indent="0" algn="ctr">
              <a:spcBef>
                <a:spcPts val="0"/>
              </a:spcBef>
              <a:spcAft>
                <a:spcPts val="0"/>
              </a:spcAft>
              <a:buNone/>
            </a:pPr>
            <a:r>
              <a:rPr lang="en-US" sz="1800" b="1" dirty="0">
                <a:solidFill>
                  <a:srgbClr val="FF0000"/>
                </a:solidFill>
                <a:effectLst/>
                <a:latin typeface="Calibri" panose="020F0502020204030204" pitchFamily="34" charset="0"/>
                <a:ea typeface="Calibri" panose="020F0502020204030204" pitchFamily="34" charset="0"/>
              </a:rPr>
              <a:t>***</a:t>
            </a:r>
            <a:r>
              <a:rPr lang="en-US" sz="1800" b="1" dirty="0">
                <a:solidFill>
                  <a:srgbClr val="FF0000"/>
                </a:solidFill>
                <a:latin typeface="Calibri" panose="020F0502020204030204" pitchFamily="34" charset="0"/>
                <a:ea typeface="Calibri" panose="020F0502020204030204" pitchFamily="34" charset="0"/>
              </a:rPr>
              <a:t>From the desk of the</a:t>
            </a:r>
            <a:r>
              <a:rPr lang="en-US" sz="1800" b="1" dirty="0">
                <a:solidFill>
                  <a:srgbClr val="FF0000"/>
                </a:solidFill>
                <a:effectLst/>
                <a:latin typeface="Calibri" panose="020F0502020204030204" pitchFamily="34" charset="0"/>
                <a:ea typeface="Calibri" panose="020F0502020204030204" pitchFamily="34" charset="0"/>
              </a:rPr>
              <a:t> Detachment Commander:***</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a:spcBef>
                <a:spcPts val="0"/>
              </a:spcBef>
              <a:spcAft>
                <a:spcPts val="0"/>
              </a:spcAft>
            </a:pPr>
            <a:r>
              <a:rPr lang="en-US" sz="1800" b="1" dirty="0">
                <a:solidFill>
                  <a:srgbClr val="FF0000"/>
                </a:solidFill>
                <a:latin typeface="Calibri"/>
                <a:ea typeface="Calibri" panose="020F0502020204030204" pitchFamily="34" charset="0"/>
                <a:cs typeface="Calibri"/>
              </a:rPr>
              <a:t>USASD</a:t>
            </a:r>
            <a:r>
              <a:rPr lang="en-US" sz="1800" b="1" dirty="0">
                <a:solidFill>
                  <a:srgbClr val="FF0000"/>
                </a:solidFill>
                <a:effectLst/>
                <a:latin typeface="Calibri"/>
                <a:ea typeface="Calibri" panose="020F0502020204030204" pitchFamily="34" charset="0"/>
                <a:cs typeface="Calibri"/>
              </a:rPr>
              <a:t> will </a:t>
            </a:r>
            <a:r>
              <a:rPr lang="en-US" sz="1800" b="1" u="sng" dirty="0">
                <a:solidFill>
                  <a:srgbClr val="FF0000"/>
                </a:solidFill>
                <a:latin typeface="Calibri"/>
                <a:ea typeface="Calibri" panose="020F0502020204030204" pitchFamily="34" charset="0"/>
                <a:cs typeface="Calibri"/>
              </a:rPr>
              <a:t>NOT</a:t>
            </a:r>
            <a:r>
              <a:rPr lang="en-US" sz="1800" b="1" dirty="0">
                <a:solidFill>
                  <a:srgbClr val="FF0000"/>
                </a:solidFill>
                <a:effectLst/>
                <a:latin typeface="Calibri"/>
                <a:ea typeface="Calibri" panose="020F0502020204030204" pitchFamily="34" charset="0"/>
                <a:cs typeface="Calibri"/>
              </a:rPr>
              <a:t> accept absences outside of </a:t>
            </a:r>
            <a:r>
              <a:rPr lang="en-US" sz="1800" b="1" dirty="0">
                <a:solidFill>
                  <a:srgbClr val="FF0000"/>
                </a:solidFill>
                <a:latin typeface="Calibri"/>
                <a:ea typeface="Calibri" panose="020F0502020204030204" pitchFamily="34" charset="0"/>
                <a:cs typeface="Calibri"/>
              </a:rPr>
              <a:t>the Integrated Personnel and Pay System-Army (IPPS-A).</a:t>
            </a:r>
            <a:r>
              <a:rPr lang="en-US" sz="1800" b="1" dirty="0">
                <a:solidFill>
                  <a:srgbClr val="FF0000"/>
                </a:solidFill>
                <a:effectLst/>
                <a:latin typeface="Calibri"/>
                <a:ea typeface="Calibri" panose="020F0502020204030204" pitchFamily="34" charset="0"/>
                <a:cs typeface="Calibri"/>
              </a:rPr>
              <a:t> If</a:t>
            </a:r>
            <a:r>
              <a:rPr lang="en-US" sz="1800" b="1" dirty="0">
                <a:solidFill>
                  <a:srgbClr val="FF0000"/>
                </a:solidFill>
                <a:latin typeface="Calibri"/>
                <a:ea typeface="Calibri" panose="020F0502020204030204" pitchFamily="34" charset="0"/>
                <a:cs typeface="Calibri"/>
              </a:rPr>
              <a:t> you</a:t>
            </a:r>
            <a:r>
              <a:rPr lang="en-US" sz="1800" b="1" dirty="0">
                <a:solidFill>
                  <a:srgbClr val="FF0000"/>
                </a:solidFill>
                <a:effectLst/>
                <a:latin typeface="Calibri"/>
                <a:ea typeface="Calibri" panose="020F0502020204030204" pitchFamily="34" charset="0"/>
                <a:cs typeface="Calibri"/>
              </a:rPr>
              <a:t> do not have a supervisor in your local organization:</a:t>
            </a:r>
            <a:endParaRPr lang="en-US" sz="1800" dirty="0">
              <a:effectLst/>
              <a:latin typeface="Calibri"/>
              <a:ea typeface="Calibri" panose="020F0502020204030204" pitchFamily="34" charset="0"/>
              <a:cs typeface="Calibri"/>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a:spcBef>
                <a:spcPts val="0"/>
              </a:spcBef>
              <a:spcAft>
                <a:spcPts val="0"/>
              </a:spcAft>
            </a:pPr>
            <a:r>
              <a:rPr lang="en-US" sz="1800" b="1" dirty="0">
                <a:solidFill>
                  <a:srgbClr val="FF0000"/>
                </a:solidFill>
                <a:latin typeface="Calibri"/>
                <a:ea typeface="Calibri" panose="020F0502020204030204" pitchFamily="34" charset="0"/>
                <a:cs typeface="Calibri"/>
              </a:rPr>
              <a:t> List</a:t>
            </a:r>
            <a:r>
              <a:rPr lang="en-US" sz="1800" b="1" dirty="0">
                <a:solidFill>
                  <a:srgbClr val="FF0000"/>
                </a:solidFill>
                <a:effectLst/>
                <a:latin typeface="Calibri"/>
                <a:ea typeface="Calibri" panose="020F0502020204030204" pitchFamily="34" charset="0"/>
                <a:cs typeface="Calibri"/>
              </a:rPr>
              <a:t> Ms. Morris, Gayle as </a:t>
            </a:r>
            <a:r>
              <a:rPr lang="en-US" sz="1800" b="1" dirty="0">
                <a:solidFill>
                  <a:srgbClr val="FF0000"/>
                </a:solidFill>
                <a:latin typeface="Calibri"/>
                <a:ea typeface="Calibri" panose="020F0502020204030204" pitchFamily="34" charset="0"/>
                <a:cs typeface="Calibri"/>
              </a:rPr>
              <a:t>the Supervisor</a:t>
            </a:r>
            <a:endParaRPr lang="en-US" sz="1800" b="1" dirty="0">
              <a:solidFill>
                <a:srgbClr val="FF0000"/>
              </a:solidFill>
              <a:effectLst/>
              <a:latin typeface="Calibri"/>
              <a:ea typeface="Calibri" panose="020F0502020204030204" pitchFamily="34" charset="0"/>
              <a:cs typeface="Calibri"/>
            </a:endParaRPr>
          </a:p>
          <a:p>
            <a:pPr marL="0">
              <a:spcBef>
                <a:spcPts val="0"/>
              </a:spcBef>
              <a:spcAft>
                <a:spcPts val="0"/>
              </a:spcAft>
            </a:pPr>
            <a:endParaRPr lang="en-US" sz="1800" b="1" dirty="0">
              <a:solidFill>
                <a:srgbClr val="FF0000"/>
              </a:solidFill>
              <a:effectLst/>
              <a:latin typeface="Calibri"/>
              <a:ea typeface="Calibri" panose="020F0502020204030204" pitchFamily="34" charset="0"/>
              <a:cs typeface="Calibri"/>
            </a:endParaRPr>
          </a:p>
          <a:p>
            <a:pPr marL="0" marR="0" indent="0">
              <a:spcBef>
                <a:spcPts val="0"/>
              </a:spcBef>
              <a:spcAft>
                <a:spcPts val="0"/>
              </a:spcAft>
              <a:buNone/>
            </a:pPr>
            <a:endParaRPr lang="en-US" sz="1800" b="1" dirty="0">
              <a:solidFill>
                <a:srgbClr val="FF0000"/>
              </a:solidFill>
              <a:effectLst/>
              <a:latin typeface="Calibri" panose="020F0502020204030204" pitchFamily="34" charset="0"/>
              <a:ea typeface="Calibri" panose="020F0502020204030204" pitchFamily="34" charset="0"/>
              <a:cs typeface="Calibri"/>
            </a:endParaRPr>
          </a:p>
          <a:p>
            <a:pPr>
              <a:lnSpc>
                <a:spcPct val="90000"/>
              </a:lnSpc>
              <a:buFont typeface="Wingdings" panose="05000000000000000000" pitchFamily="2" charset="2"/>
              <a:buChar char="q"/>
            </a:pPr>
            <a:r>
              <a:rPr lang="en-US" altLang="en-US" sz="1800" kern="0" dirty="0">
                <a:cs typeface="Arial"/>
              </a:rPr>
              <a:t>Admin absence/House hunting (PTDY) is a separate request from an absence request or PCS absence request</a:t>
            </a:r>
          </a:p>
          <a:p>
            <a:pPr>
              <a:lnSpc>
                <a:spcPct val="90000"/>
              </a:lnSpc>
              <a:buFont typeface="Wingdings" panose="05000000000000000000" pitchFamily="2" charset="2"/>
              <a:buChar char="q"/>
            </a:pPr>
            <a:endParaRPr lang="en-US" altLang="en-US" sz="1800" kern="0" dirty="0">
              <a:cs typeface="Arial"/>
            </a:endParaRPr>
          </a:p>
          <a:p>
            <a:pPr>
              <a:lnSpc>
                <a:spcPct val="90000"/>
              </a:lnSpc>
              <a:buFont typeface="Wingdings" panose="05000000000000000000" pitchFamily="2" charset="2"/>
              <a:buChar char="q"/>
            </a:pPr>
            <a:r>
              <a:rPr lang="en-US" altLang="en-US" sz="1800" kern="0" dirty="0">
                <a:cs typeface="Arial"/>
              </a:rPr>
              <a:t>Combined absences must cover all days that you are not present for duty. You must be on an approved </a:t>
            </a:r>
            <a:r>
              <a:rPr lang="en-US" sz="1800" kern="0" dirty="0">
                <a:ea typeface="+mn-lt"/>
                <a:cs typeface="+mn-lt"/>
              </a:rPr>
              <a:t>absence</a:t>
            </a:r>
            <a:r>
              <a:rPr lang="en-US" sz="1800" kern="0" dirty="0">
                <a:cs typeface="Arial"/>
              </a:rPr>
              <a:t> to begin your travel. Service members are not authorized to travel while on PTDY status.</a:t>
            </a:r>
            <a:r>
              <a:rPr lang="en-US" altLang="en-US" sz="1800" kern="0" dirty="0">
                <a:cs typeface="Arial"/>
              </a:rPr>
              <a:t> </a:t>
            </a:r>
          </a:p>
          <a:p>
            <a:pPr marL="0" indent="0">
              <a:lnSpc>
                <a:spcPct val="90000"/>
              </a:lnSpc>
              <a:buNone/>
            </a:pPr>
            <a:endParaRPr lang="en-US" altLang="en-US" sz="1800" kern="0" dirty="0">
              <a:cs typeface="Arial"/>
            </a:endParaRPr>
          </a:p>
          <a:p>
            <a:pPr>
              <a:lnSpc>
                <a:spcPct val="90000"/>
              </a:lnSpc>
              <a:buFont typeface="Wingdings" panose="05000000000000000000" pitchFamily="2" charset="2"/>
              <a:buChar char="q"/>
            </a:pPr>
            <a:r>
              <a:rPr lang="en-US" altLang="en-US" sz="1800" kern="0" dirty="0">
                <a:cs typeface="Arial"/>
              </a:rPr>
              <a:t>Absence date must end the day before your report date</a:t>
            </a:r>
          </a:p>
          <a:p>
            <a:pPr lvl="1">
              <a:lnSpc>
                <a:spcPct val="90000"/>
              </a:lnSpc>
              <a:buFont typeface="Wingdings" panose="05000000000000000000" pitchFamily="2" charset="2"/>
              <a:buChar char="q"/>
            </a:pPr>
            <a:r>
              <a:rPr lang="en-US" sz="1800" kern="0" dirty="0">
                <a:ea typeface="+mn-lt"/>
                <a:cs typeface="+mn-lt"/>
              </a:rPr>
              <a:t>(Example) </a:t>
            </a:r>
            <a:r>
              <a:rPr lang="en-US" altLang="en-US" sz="1800" kern="0" dirty="0">
                <a:cs typeface="Arial"/>
              </a:rPr>
              <a:t>Report Date: 21 September; Absence request last date: 20 September</a:t>
            </a:r>
          </a:p>
          <a:p>
            <a:pPr lvl="1">
              <a:lnSpc>
                <a:spcPct val="90000"/>
              </a:lnSpc>
              <a:buFont typeface="Wingdings" panose="05000000000000000000" pitchFamily="2" charset="2"/>
              <a:buChar char="q"/>
            </a:pPr>
            <a:r>
              <a:rPr lang="en-US" altLang="en-US" sz="1800" kern="0" dirty="0">
                <a:cs typeface="Arial"/>
              </a:rPr>
              <a:t>For questions or RFIs please email: </a:t>
            </a:r>
            <a:r>
              <a:rPr lang="en-US" altLang="en-US" sz="1800" kern="0" dirty="0">
                <a:solidFill>
                  <a:schemeClr val="accent5">
                    <a:lumMod val="50000"/>
                  </a:schemeClr>
                </a:solidFill>
                <a:cs typeface="Arial"/>
                <a:hlinkClick r:id="rId8">
                  <a:extLst>
                    <a:ext uri="{A12FA001-AC4F-418D-AE19-62706E023703}">
                      <ahyp:hlinkClr xmlns:ahyp="http://schemas.microsoft.com/office/drawing/2018/hyperlinkcolor" val="tx"/>
                    </a:ext>
                  </a:extLst>
                </a:hlinkClick>
              </a:rPr>
              <a:t>usarmy.jackson.CAC.mbx.usasd-da31@army.mil</a:t>
            </a:r>
            <a:endParaRPr lang="en-US" altLang="en-US" sz="1800" kern="0" dirty="0">
              <a:solidFill>
                <a:schemeClr val="accent5">
                  <a:lumMod val="50000"/>
                </a:schemeClr>
              </a:solidFill>
              <a:cs typeface="Arial"/>
            </a:endParaRPr>
          </a:p>
          <a:p>
            <a:pPr lvl="1">
              <a:lnSpc>
                <a:spcPct val="90000"/>
              </a:lnSpc>
              <a:buFont typeface="Wingdings" panose="05000000000000000000" pitchFamily="2" charset="2"/>
              <a:buChar char="q"/>
            </a:pPr>
            <a:r>
              <a:rPr lang="en-US" altLang="en-US" sz="1800" kern="0" dirty="0">
                <a:cs typeface="Arial"/>
              </a:rPr>
              <a:t>Ms. Gayle Morris 803-751-5325</a:t>
            </a:r>
          </a:p>
          <a:p>
            <a:pPr>
              <a:lnSpc>
                <a:spcPct val="90000"/>
              </a:lnSpc>
              <a:buFont typeface="Wingdings" panose="05000000000000000000" pitchFamily="2" charset="2"/>
              <a:buChar char="q"/>
            </a:pPr>
            <a:endParaRPr lang="en-US" altLang="en-US" sz="2200" kern="0" dirty="0">
              <a:cs typeface="Arial"/>
            </a:endParaRPr>
          </a:p>
          <a:p>
            <a:pPr>
              <a:lnSpc>
                <a:spcPct val="90000"/>
              </a:lnSpc>
              <a:buFont typeface="Wingdings" panose="05000000000000000000" pitchFamily="2" charset="2"/>
              <a:buChar char="q"/>
            </a:pPr>
            <a:r>
              <a:rPr lang="en-US" altLang="en-US" sz="2200" kern="0" dirty="0">
                <a:cs typeface="Arial"/>
              </a:rPr>
              <a:t>Parental Absence</a:t>
            </a:r>
          </a:p>
          <a:p>
            <a:pPr>
              <a:lnSpc>
                <a:spcPct val="90000"/>
              </a:lnSpc>
              <a:buFont typeface="Wingdings" panose="05000000000000000000" pitchFamily="2" charset="2"/>
              <a:buChar char="q"/>
            </a:pPr>
            <a:endParaRPr lang="en-US" altLang="en-US" sz="2200" kern="0" dirty="0">
              <a:cs typeface="Arial"/>
            </a:endParaRPr>
          </a:p>
          <a:p>
            <a:pPr>
              <a:lnSpc>
                <a:spcPct val="90000"/>
              </a:lnSpc>
              <a:buFont typeface="Wingdings" panose="05000000000000000000" pitchFamily="2" charset="2"/>
              <a:buChar char="q"/>
            </a:pPr>
            <a:r>
              <a:rPr lang="en-US" altLang="en-US" sz="2200" kern="0" dirty="0">
                <a:cs typeface="Arial"/>
              </a:rPr>
              <a:t>OCONUS Absence</a:t>
            </a:r>
          </a:p>
        </p:txBody>
      </p:sp>
      <p:sp>
        <p:nvSpPr>
          <p:cNvPr id="2" name="Date Placeholder 2">
            <a:extLst>
              <a:ext uri="{FF2B5EF4-FFF2-40B4-BE49-F238E27FC236}">
                <a16:creationId xmlns:a16="http://schemas.microsoft.com/office/drawing/2014/main" id="{30B82C89-73FB-6350-4B3E-5CE4E58AE7E1}"/>
              </a:ext>
            </a:extLst>
          </p:cNvPr>
          <p:cNvSpPr>
            <a:spLocks noGrp="1"/>
          </p:cNvSpPr>
          <p:nvPr>
            <p:ph type="dt" sz="half" idx="2"/>
          </p:nvPr>
        </p:nvSpPr>
        <p:spPr>
          <a:xfrm>
            <a:off x="0" y="6610350"/>
            <a:ext cx="2133600" cy="247650"/>
          </a:xfrm>
        </p:spPr>
        <p:txBody>
          <a:bodyPr/>
          <a:lstStyle/>
          <a:p>
            <a:pPr>
              <a:defRPr/>
            </a:pPr>
            <a:fld id="{5EC2891A-D8E4-4906-AC0A-378C1AA663F4}" type="datetime1">
              <a:rPr lang="en-US" smtClean="0"/>
              <a:t>4/21/2023</a:t>
            </a:fld>
            <a:endParaRPr lang="en-US" dirty="0"/>
          </a:p>
        </p:txBody>
      </p:sp>
    </p:spTree>
    <p:extLst>
      <p:ext uri="{BB962C8B-B14F-4D97-AF65-F5344CB8AC3E}">
        <p14:creationId xmlns:p14="http://schemas.microsoft.com/office/powerpoint/2010/main" val="22259541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lIns="91440" tIns="45720" rIns="91440" bIns="45720" anchor="ctr">
            <a:noAutofit/>
          </a:bodyPr>
          <a:lstStyle/>
          <a:p>
            <a:r>
              <a:rPr lang="en-US" b="1" dirty="0"/>
              <a:t>OCONUS Checklist</a:t>
            </a:r>
          </a:p>
        </p:txBody>
      </p:sp>
      <p:graphicFrame>
        <p:nvGraphicFramePr>
          <p:cNvPr id="7" name="Content Placeholder 6"/>
          <p:cNvGraphicFramePr>
            <a:graphicFrameLocks noGrp="1"/>
          </p:cNvGraphicFramePr>
          <p:nvPr>
            <p:ph idx="1"/>
          </p:nvPr>
        </p:nvGraphicFramePr>
        <p:xfrm>
          <a:off x="457200" y="1066800"/>
          <a:ext cx="8229600" cy="5543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r>
              <a:rPr lang="en-US" dirty="0">
                <a:solidFill>
                  <a:srgbClr val="000000"/>
                </a:solidFill>
              </a:rPr>
              <a:t>37</a:t>
            </a:r>
          </a:p>
        </p:txBody>
      </p:sp>
      <p:sp>
        <p:nvSpPr>
          <p:cNvPr id="9" name="Rectangle 3"/>
          <p:cNvSpPr txBox="1">
            <a:spLocks noChangeArrowheads="1"/>
          </p:cNvSpPr>
          <p:nvPr/>
        </p:nvSpPr>
        <p:spPr>
          <a:xfrm>
            <a:off x="0" y="1143000"/>
            <a:ext cx="9144000" cy="5105400"/>
          </a:xfrm>
          <a:prstGeom prst="rect">
            <a:avLst/>
          </a:prstGeom>
        </p:spPr>
        <p:txBody>
          <a:bodyPr lIns="91440" tIns="45720" rIns="91440" bIns="45720" anchor="t">
            <a:normAutofit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90000"/>
              </a:lnSpc>
              <a:buNone/>
            </a:pPr>
            <a:r>
              <a:rPr lang="en-US" altLang="en-US" sz="2400" u="sng" kern="0" dirty="0"/>
              <a:t>DA Form 5434</a:t>
            </a:r>
            <a:r>
              <a:rPr lang="en-US" altLang="en-US" sz="2400" kern="0" dirty="0">
                <a:cs typeface="Arial"/>
              </a:rPr>
              <a:t> </a:t>
            </a:r>
          </a:p>
          <a:p>
            <a:pPr marL="0" indent="0" algn="ctr">
              <a:lnSpc>
                <a:spcPct val="90000"/>
              </a:lnSpc>
              <a:buNone/>
            </a:pPr>
            <a:r>
              <a:rPr lang="en-US" altLang="en-US" sz="2400" kern="0" dirty="0">
                <a:cs typeface="Arial"/>
              </a:rPr>
              <a:t>Sponsorship Program Counseling and Information Sheet</a:t>
            </a:r>
            <a:endParaRPr lang="en-US" altLang="en-US" sz="2400" u="sng" kern="0" dirty="0">
              <a:cs typeface="Arial"/>
            </a:endParaRPr>
          </a:p>
          <a:p>
            <a:pPr marL="0" indent="0">
              <a:lnSpc>
                <a:spcPct val="90000"/>
              </a:lnSpc>
              <a:buNone/>
            </a:pPr>
            <a:endParaRPr lang="en-US" altLang="en-US" sz="1900" kern="0" dirty="0">
              <a:cs typeface="Arial"/>
            </a:endParaRPr>
          </a:p>
          <a:p>
            <a:pPr>
              <a:lnSpc>
                <a:spcPct val="90000"/>
              </a:lnSpc>
              <a:buFont typeface="Wingdings" panose="05000000000000000000" pitchFamily="2" charset="2"/>
              <a:buChar char="q"/>
            </a:pPr>
            <a:r>
              <a:rPr lang="en-US" altLang="en-US" sz="1900" kern="0" dirty="0">
                <a:cs typeface="Arial"/>
              </a:rPr>
              <a:t>Soldiers in the rank of PVT-SSG, WO1-CW2, and 2LT-CPT are required to participate in the program, except those on assignment to a PCS length school (less than 20 weeks). An assigned sponsor or an approved exception to policy is required to out-process</a:t>
            </a:r>
          </a:p>
          <a:p>
            <a:pPr>
              <a:lnSpc>
                <a:spcPct val="90000"/>
              </a:lnSpc>
              <a:buFont typeface="Wingdings" panose="05000000000000000000" pitchFamily="2" charset="2"/>
              <a:buChar char="q"/>
            </a:pPr>
            <a:r>
              <a:rPr lang="en-US" altLang="en-US" sz="1900" kern="0" dirty="0">
                <a:cs typeface="Arial"/>
              </a:rPr>
              <a:t>Soldiers in the rank of SFC - CSM, CW3 - CW5, &amp; MAJ - COL may opt-in to participate in the program if they wish to request sponsorship</a:t>
            </a:r>
          </a:p>
          <a:p>
            <a:pPr>
              <a:lnSpc>
                <a:spcPct val="90000"/>
              </a:lnSpc>
              <a:buFont typeface="Wingdings" panose="05000000000000000000" pitchFamily="2" charset="2"/>
              <a:buChar char="q"/>
            </a:pPr>
            <a:r>
              <a:rPr lang="en-US" altLang="en-US" sz="1900" kern="0" dirty="0">
                <a:cs typeface="Arial"/>
              </a:rPr>
              <a:t>Upon receiving assignment instructions, the Soldier must login to the Army Career Tracker (ACT) website at: </a:t>
            </a:r>
            <a:r>
              <a:rPr lang="en-US" altLang="en-US" sz="1900" kern="0" dirty="0">
                <a:cs typeface="Arial"/>
                <a:hlinkClick r:id="rId8"/>
              </a:rPr>
              <a:t>https://actnow.army.mil</a:t>
            </a:r>
            <a:endParaRPr lang="en-US" altLang="en-US" sz="1900" kern="0" dirty="0">
              <a:cs typeface="Arial"/>
            </a:endParaRPr>
          </a:p>
          <a:p>
            <a:pPr>
              <a:lnSpc>
                <a:spcPct val="90000"/>
              </a:lnSpc>
              <a:buFont typeface="Wingdings" panose="05000000000000000000" pitchFamily="2" charset="2"/>
              <a:buChar char="q"/>
            </a:pPr>
            <a:r>
              <a:rPr lang="en-US" altLang="en-US" sz="1900" kern="0" dirty="0">
                <a:cs typeface="Arial"/>
              </a:rPr>
              <a:t>Click on the Sponsorship tab and then DA Form 5434 (Sponsorship Program Counseling and Information Sheet). Select “create new form” and complete sections 1, 2, 4 and 5</a:t>
            </a:r>
          </a:p>
          <a:p>
            <a:pPr>
              <a:lnSpc>
                <a:spcPct val="90000"/>
              </a:lnSpc>
              <a:buFont typeface="Wingdings" panose="05000000000000000000" pitchFamily="2" charset="2"/>
              <a:buChar char="q"/>
            </a:pPr>
            <a:r>
              <a:rPr lang="en-US" altLang="en-US" sz="1900" kern="0" dirty="0">
                <a:cs typeface="Arial"/>
              </a:rPr>
              <a:t>Once each section is complete, a checkmark will appear. When all sections are complete, select the “submit” button on the bottom of the page</a:t>
            </a:r>
          </a:p>
          <a:p>
            <a:pPr>
              <a:lnSpc>
                <a:spcPct val="90000"/>
              </a:lnSpc>
              <a:buFont typeface="Wingdings" panose="05000000000000000000" pitchFamily="2" charset="2"/>
              <a:buChar char="q"/>
            </a:pPr>
            <a:r>
              <a:rPr lang="en-US" altLang="en-US" sz="1900" kern="0" dirty="0">
                <a:cs typeface="Arial"/>
              </a:rPr>
              <a:t>Once a sponsor is assigned by the gaining unit, the sponsor can log into ACT and complete the DA Form 5434, section 3. The DA Form 5434 can be completed by the Soldier/sponsor simultaneously</a:t>
            </a:r>
          </a:p>
        </p:txBody>
      </p:sp>
      <p:sp>
        <p:nvSpPr>
          <p:cNvPr id="2" name="Date Placeholder 2">
            <a:extLst>
              <a:ext uri="{FF2B5EF4-FFF2-40B4-BE49-F238E27FC236}">
                <a16:creationId xmlns:a16="http://schemas.microsoft.com/office/drawing/2014/main" id="{11E54FE8-9806-6850-759B-0D3F5BE1F907}"/>
              </a:ext>
            </a:extLst>
          </p:cNvPr>
          <p:cNvSpPr>
            <a:spLocks noGrp="1"/>
          </p:cNvSpPr>
          <p:nvPr>
            <p:ph type="dt" sz="half" idx="2"/>
          </p:nvPr>
        </p:nvSpPr>
        <p:spPr>
          <a:xfrm>
            <a:off x="0" y="6610350"/>
            <a:ext cx="2133600" cy="247650"/>
          </a:xfrm>
        </p:spPr>
        <p:txBody>
          <a:bodyPr/>
          <a:lstStyle/>
          <a:p>
            <a:pPr>
              <a:defRPr/>
            </a:pPr>
            <a:fld id="{5EC2891A-D8E4-4906-AC0A-378C1AA663F4}" type="datetime1">
              <a:rPr lang="en-US" smtClean="0"/>
              <a:t>4/21/2023</a:t>
            </a:fld>
            <a:endParaRPr lang="en-US"/>
          </a:p>
        </p:txBody>
      </p:sp>
    </p:spTree>
    <p:extLst>
      <p:ext uri="{BB962C8B-B14F-4D97-AF65-F5344CB8AC3E}">
        <p14:creationId xmlns:p14="http://schemas.microsoft.com/office/powerpoint/2010/main" val="31214947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lIns="91440" tIns="45720" rIns="91440" bIns="45720" anchor="ctr">
            <a:noAutofit/>
          </a:bodyPr>
          <a:lstStyle/>
          <a:p>
            <a:r>
              <a:rPr lang="en-US" b="1" dirty="0"/>
              <a:t>OCONUS Checklist</a:t>
            </a:r>
          </a:p>
        </p:txBody>
      </p:sp>
      <p:graphicFrame>
        <p:nvGraphicFramePr>
          <p:cNvPr id="7" name="Content Placeholder 6"/>
          <p:cNvGraphicFramePr>
            <a:graphicFrameLocks noGrp="1"/>
          </p:cNvGraphicFramePr>
          <p:nvPr>
            <p:ph idx="1"/>
          </p:nvPr>
        </p:nvGraphicFramePr>
        <p:xfrm>
          <a:off x="457200" y="1066800"/>
          <a:ext cx="8229600" cy="5543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r>
              <a:rPr lang="en-US" dirty="0">
                <a:solidFill>
                  <a:srgbClr val="000000"/>
                </a:solidFill>
              </a:rPr>
              <a:t>38</a:t>
            </a:r>
          </a:p>
        </p:txBody>
      </p:sp>
      <p:sp>
        <p:nvSpPr>
          <p:cNvPr id="9" name="Rectangle 3"/>
          <p:cNvSpPr txBox="1">
            <a:spLocks noChangeArrowheads="1"/>
          </p:cNvSpPr>
          <p:nvPr/>
        </p:nvSpPr>
        <p:spPr>
          <a:xfrm>
            <a:off x="0" y="819150"/>
            <a:ext cx="9144000" cy="5429250"/>
          </a:xfrm>
          <a:prstGeom prst="rect">
            <a:avLst/>
          </a:prstGeom>
        </p:spPr>
        <p:txBody>
          <a:bodyPr lIns="91440" tIns="45720" rIns="91440" bIns="45720" anchor="t">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90000"/>
              </a:lnSpc>
              <a:buNone/>
            </a:pPr>
            <a:r>
              <a:rPr lang="en-US" altLang="en-US" sz="2400" u="sng" kern="0" dirty="0"/>
              <a:t>DA Form 5121</a:t>
            </a:r>
            <a:r>
              <a:rPr lang="en-US" altLang="en-US" sz="2400" kern="0" dirty="0"/>
              <a:t> </a:t>
            </a:r>
          </a:p>
          <a:p>
            <a:pPr marL="0" indent="0" algn="ctr">
              <a:lnSpc>
                <a:spcPct val="90000"/>
              </a:lnSpc>
              <a:buNone/>
            </a:pPr>
            <a:r>
              <a:rPr lang="en-US" altLang="en-US" sz="2400" kern="0" dirty="0">
                <a:cs typeface="Arial"/>
              </a:rPr>
              <a:t>Overseas Tour Election Statement </a:t>
            </a:r>
            <a:endParaRPr lang="en-US" altLang="en-US" sz="1900" kern="0" dirty="0">
              <a:cs typeface="Arial"/>
            </a:endParaRPr>
          </a:p>
          <a:p>
            <a:pPr>
              <a:lnSpc>
                <a:spcPct val="90000"/>
              </a:lnSpc>
              <a:buFont typeface="Wingdings" panose="05000000000000000000" pitchFamily="2" charset="2"/>
              <a:buChar char="q"/>
            </a:pPr>
            <a:r>
              <a:rPr lang="en-US" altLang="en-US" sz="1900" kern="0" dirty="0">
                <a:cs typeface="Arial"/>
              </a:rPr>
              <a:t>Soldiers on assignment to an overseas duty station must elect either an “all others (unaccompanied)” tour or a “with dependents (accompanied)” tour*</a:t>
            </a:r>
          </a:p>
          <a:p>
            <a:pPr>
              <a:lnSpc>
                <a:spcPct val="90000"/>
              </a:lnSpc>
              <a:buFont typeface="Wingdings" panose="05000000000000000000" pitchFamily="2" charset="2"/>
              <a:buChar char="q"/>
            </a:pPr>
            <a:r>
              <a:rPr lang="en-US" altLang="en-US" sz="1900" kern="0" dirty="0">
                <a:cs typeface="Arial"/>
              </a:rPr>
              <a:t>Tour lengths can be found in DoD Instruction (DoDI) 1315.18 “Procedures for Military Personnel Assignments.”</a:t>
            </a:r>
          </a:p>
          <a:p>
            <a:pPr>
              <a:lnSpc>
                <a:spcPct val="90000"/>
              </a:lnSpc>
              <a:buFont typeface="Wingdings" panose="05000000000000000000" pitchFamily="2" charset="2"/>
              <a:buChar char="q"/>
            </a:pPr>
            <a:r>
              <a:rPr lang="en-US" altLang="en-US" sz="1900" kern="0" dirty="0">
                <a:cs typeface="Arial"/>
              </a:rPr>
              <a:t>Read each statement on the form carefully before making the decision</a:t>
            </a:r>
          </a:p>
        </p:txBody>
      </p:sp>
      <p:pic>
        <p:nvPicPr>
          <p:cNvPr id="3" name="Picture 2">
            <a:extLst>
              <a:ext uri="{FF2B5EF4-FFF2-40B4-BE49-F238E27FC236}">
                <a16:creationId xmlns:a16="http://schemas.microsoft.com/office/drawing/2014/main" id="{A9417DC6-894B-E342-637D-9BDDC2460AD7}"/>
              </a:ext>
            </a:extLst>
          </p:cNvPr>
          <p:cNvPicPr>
            <a:picLocks noChangeAspect="1"/>
          </p:cNvPicPr>
          <p:nvPr/>
        </p:nvPicPr>
        <p:blipFill>
          <a:blip r:embed="rId8"/>
          <a:stretch>
            <a:fillRect/>
          </a:stretch>
        </p:blipFill>
        <p:spPr>
          <a:xfrm>
            <a:off x="319671" y="3346452"/>
            <a:ext cx="8504657" cy="2901948"/>
          </a:xfrm>
          <a:prstGeom prst="rect">
            <a:avLst/>
          </a:prstGeom>
        </p:spPr>
      </p:pic>
      <p:sp>
        <p:nvSpPr>
          <p:cNvPr id="2" name="Date Placeholder 2">
            <a:extLst>
              <a:ext uri="{FF2B5EF4-FFF2-40B4-BE49-F238E27FC236}">
                <a16:creationId xmlns:a16="http://schemas.microsoft.com/office/drawing/2014/main" id="{5D75F8EB-7B2C-CA1D-1A17-EECCFEC89A23}"/>
              </a:ext>
            </a:extLst>
          </p:cNvPr>
          <p:cNvSpPr>
            <a:spLocks noGrp="1"/>
          </p:cNvSpPr>
          <p:nvPr>
            <p:ph type="dt" sz="half" idx="2"/>
          </p:nvPr>
        </p:nvSpPr>
        <p:spPr>
          <a:xfrm>
            <a:off x="0" y="6610350"/>
            <a:ext cx="2133600" cy="247650"/>
          </a:xfrm>
        </p:spPr>
        <p:txBody>
          <a:bodyPr/>
          <a:lstStyle/>
          <a:p>
            <a:pPr>
              <a:defRPr/>
            </a:pPr>
            <a:fld id="{5EC2891A-D8E4-4906-AC0A-378C1AA663F4}" type="datetime1">
              <a:rPr lang="en-US" smtClean="0"/>
              <a:t>4/21/2023</a:t>
            </a:fld>
            <a:endParaRPr lang="en-US"/>
          </a:p>
        </p:txBody>
      </p:sp>
    </p:spTree>
    <p:extLst>
      <p:ext uri="{BB962C8B-B14F-4D97-AF65-F5344CB8AC3E}">
        <p14:creationId xmlns:p14="http://schemas.microsoft.com/office/powerpoint/2010/main" val="3686611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93033" y="45396"/>
            <a:ext cx="991869" cy="140335"/>
          </a:xfrm>
          <a:prstGeom prst="rect">
            <a:avLst/>
          </a:prstGeom>
        </p:spPr>
        <p:txBody>
          <a:bodyPr vert="horz" wrap="square" lIns="0" tIns="0" rIns="0" bIns="0" rtlCol="0">
            <a:spAutoFit/>
          </a:bodyPr>
          <a:lstStyle/>
          <a:p>
            <a:pPr>
              <a:lnSpc>
                <a:spcPts val="1090"/>
              </a:lnSpc>
            </a:pPr>
            <a:r>
              <a:rPr sz="1000" b="1" spc="-5">
                <a:solidFill>
                  <a:srgbClr val="00CC00"/>
                </a:solidFill>
                <a:latin typeface="Times New Roman"/>
                <a:cs typeface="Times New Roman"/>
              </a:rPr>
              <a:t>UNC</a:t>
            </a:r>
            <a:r>
              <a:rPr sz="1000" b="1" spc="-10">
                <a:solidFill>
                  <a:srgbClr val="00CC00"/>
                </a:solidFill>
                <a:latin typeface="Times New Roman"/>
                <a:cs typeface="Times New Roman"/>
              </a:rPr>
              <a:t>L</a:t>
            </a:r>
            <a:r>
              <a:rPr sz="1000" b="1" spc="-5">
                <a:solidFill>
                  <a:srgbClr val="00CC00"/>
                </a:solidFill>
                <a:latin typeface="Times New Roman"/>
                <a:cs typeface="Times New Roman"/>
              </a:rPr>
              <a:t>A</a:t>
            </a:r>
            <a:r>
              <a:rPr sz="1000" b="1" spc="-10">
                <a:solidFill>
                  <a:srgbClr val="00CC00"/>
                </a:solidFill>
                <a:latin typeface="Times New Roman"/>
                <a:cs typeface="Times New Roman"/>
              </a:rPr>
              <a:t>SS/</a:t>
            </a:r>
            <a:r>
              <a:rPr sz="1000" b="1" spc="-5">
                <a:solidFill>
                  <a:srgbClr val="00CC00"/>
                </a:solidFill>
                <a:latin typeface="Times New Roman"/>
                <a:cs typeface="Times New Roman"/>
              </a:rPr>
              <a:t>F</a:t>
            </a:r>
            <a:r>
              <a:rPr sz="1000" b="1">
                <a:solidFill>
                  <a:srgbClr val="00CC00"/>
                </a:solidFill>
                <a:latin typeface="Times New Roman"/>
                <a:cs typeface="Times New Roman"/>
              </a:rPr>
              <a:t>O</a:t>
            </a:r>
            <a:r>
              <a:rPr sz="1000" b="1" spc="-5">
                <a:solidFill>
                  <a:srgbClr val="00CC00"/>
                </a:solidFill>
                <a:latin typeface="Times New Roman"/>
                <a:cs typeface="Times New Roman"/>
              </a:rPr>
              <a:t>UO</a:t>
            </a:r>
            <a:endParaRPr sz="1000">
              <a:latin typeface="Times New Roman"/>
              <a:cs typeface="Times New Roman"/>
            </a:endParaRPr>
          </a:p>
        </p:txBody>
      </p:sp>
      <p:sp>
        <p:nvSpPr>
          <p:cNvPr id="3" name="object 3"/>
          <p:cNvSpPr txBox="1"/>
          <p:nvPr/>
        </p:nvSpPr>
        <p:spPr>
          <a:xfrm>
            <a:off x="454151" y="0"/>
            <a:ext cx="4023360" cy="635635"/>
          </a:xfrm>
          <a:prstGeom prst="rect">
            <a:avLst/>
          </a:prstGeom>
          <a:solidFill>
            <a:srgbClr val="000000"/>
          </a:solidFill>
        </p:spPr>
        <p:txBody>
          <a:bodyPr vert="horz" wrap="square" lIns="0" tIns="70485" rIns="0" bIns="0" rtlCol="0">
            <a:spAutoFit/>
          </a:bodyPr>
          <a:lstStyle/>
          <a:p>
            <a:pPr marL="90805">
              <a:lnSpc>
                <a:spcPct val="100000"/>
              </a:lnSpc>
              <a:spcBef>
                <a:spcPts val="555"/>
              </a:spcBef>
            </a:pPr>
            <a:r>
              <a:rPr sz="1700" b="1" spc="-20" dirty="0">
                <a:solidFill>
                  <a:srgbClr val="F6C600"/>
                </a:solidFill>
                <a:latin typeface="Arial"/>
                <a:cs typeface="Arial"/>
              </a:rPr>
              <a:t>AMERICA’S</a:t>
            </a:r>
            <a:r>
              <a:rPr sz="1700" b="1" spc="-30" dirty="0">
                <a:solidFill>
                  <a:srgbClr val="F6C600"/>
                </a:solidFill>
                <a:latin typeface="Arial"/>
                <a:cs typeface="Arial"/>
              </a:rPr>
              <a:t> ARMY:</a:t>
            </a:r>
            <a:endParaRPr sz="1700" dirty="0">
              <a:latin typeface="Arial"/>
              <a:cs typeface="Arial"/>
            </a:endParaRPr>
          </a:p>
          <a:p>
            <a:pPr marL="90805">
              <a:lnSpc>
                <a:spcPct val="100000"/>
              </a:lnSpc>
              <a:spcBef>
                <a:spcPts val="5"/>
              </a:spcBef>
            </a:pPr>
            <a:r>
              <a:rPr sz="1500" b="1" spc="-5" dirty="0">
                <a:solidFill>
                  <a:srgbClr val="959595"/>
                </a:solidFill>
                <a:latin typeface="Arial"/>
                <a:cs typeface="Arial"/>
              </a:rPr>
              <a:t>Globally Responsive, Regionally</a:t>
            </a:r>
            <a:r>
              <a:rPr sz="1500" b="1" spc="-15" dirty="0">
                <a:solidFill>
                  <a:srgbClr val="959595"/>
                </a:solidFill>
                <a:latin typeface="Arial"/>
                <a:cs typeface="Arial"/>
              </a:rPr>
              <a:t> </a:t>
            </a:r>
            <a:r>
              <a:rPr sz="1500" b="1" spc="-5" dirty="0">
                <a:solidFill>
                  <a:srgbClr val="959595"/>
                </a:solidFill>
                <a:latin typeface="Arial"/>
                <a:cs typeface="Arial"/>
              </a:rPr>
              <a:t>Engaged</a:t>
            </a:r>
            <a:endParaRPr sz="1500" dirty="0">
              <a:latin typeface="Arial"/>
              <a:cs typeface="Arial"/>
            </a:endParaRPr>
          </a:p>
        </p:txBody>
      </p:sp>
      <p:sp>
        <p:nvSpPr>
          <p:cNvPr id="6" name="object 6"/>
          <p:cNvSpPr/>
          <p:nvPr/>
        </p:nvSpPr>
        <p:spPr>
          <a:xfrm>
            <a:off x="231028" y="1066800"/>
            <a:ext cx="8730615" cy="0"/>
          </a:xfrm>
          <a:custGeom>
            <a:avLst/>
            <a:gdLst/>
            <a:ahLst/>
            <a:cxnLst/>
            <a:rect l="l" t="t" r="r" b="b"/>
            <a:pathLst>
              <a:path w="8730615">
                <a:moveTo>
                  <a:pt x="0" y="0"/>
                </a:moveTo>
                <a:lnTo>
                  <a:pt x="8730183" y="0"/>
                </a:lnTo>
              </a:path>
            </a:pathLst>
          </a:custGeom>
          <a:ln w="25908">
            <a:solidFill>
              <a:srgbClr val="000000"/>
            </a:solidFill>
          </a:ln>
        </p:spPr>
        <p:txBody>
          <a:bodyPr wrap="square" lIns="0" tIns="0" rIns="0" bIns="0" rtlCol="0"/>
          <a:lstStyle/>
          <a:p>
            <a:endParaRPr/>
          </a:p>
        </p:txBody>
      </p:sp>
      <p:sp>
        <p:nvSpPr>
          <p:cNvPr id="7" name="object 7"/>
          <p:cNvSpPr/>
          <p:nvPr/>
        </p:nvSpPr>
        <p:spPr>
          <a:xfrm flipH="1">
            <a:off x="3002279" y="1109761"/>
            <a:ext cx="45719" cy="5327395"/>
          </a:xfrm>
          <a:custGeom>
            <a:avLst/>
            <a:gdLst/>
            <a:ahLst/>
            <a:cxnLst/>
            <a:rect l="l" t="t" r="r" b="b"/>
            <a:pathLst>
              <a:path w="24130" h="3296285">
                <a:moveTo>
                  <a:pt x="23888" y="0"/>
                </a:moveTo>
                <a:lnTo>
                  <a:pt x="0" y="3295853"/>
                </a:lnTo>
              </a:path>
            </a:pathLst>
          </a:custGeom>
          <a:ln w="25907">
            <a:solidFill>
              <a:srgbClr val="000000"/>
            </a:solidFill>
          </a:ln>
        </p:spPr>
        <p:txBody>
          <a:bodyPr wrap="square" lIns="0" tIns="0" rIns="0" bIns="0" rtlCol="0"/>
          <a:lstStyle/>
          <a:p>
            <a:endParaRPr/>
          </a:p>
        </p:txBody>
      </p:sp>
      <p:sp>
        <p:nvSpPr>
          <p:cNvPr id="8" name="object 8"/>
          <p:cNvSpPr txBox="1"/>
          <p:nvPr/>
        </p:nvSpPr>
        <p:spPr>
          <a:xfrm>
            <a:off x="564655" y="1147246"/>
            <a:ext cx="1423714" cy="166071"/>
          </a:xfrm>
          <a:prstGeom prst="rect">
            <a:avLst/>
          </a:prstGeom>
        </p:spPr>
        <p:txBody>
          <a:bodyPr vert="horz" wrap="square" lIns="0" tIns="12065" rIns="0" bIns="0" rtlCol="0">
            <a:spAutoFit/>
          </a:bodyPr>
          <a:lstStyle/>
          <a:p>
            <a:pPr marL="12700">
              <a:lnSpc>
                <a:spcPct val="100000"/>
              </a:lnSpc>
              <a:spcBef>
                <a:spcPts val="95"/>
              </a:spcBef>
            </a:pPr>
            <a:r>
              <a:rPr sz="1000" b="1" i="1" u="sng" spc="-5" dirty="0">
                <a:solidFill>
                  <a:srgbClr val="00B050"/>
                </a:solidFill>
                <a:latin typeface="Arial"/>
                <a:cs typeface="Arial"/>
              </a:rPr>
              <a:t>Human</a:t>
            </a:r>
            <a:r>
              <a:rPr sz="1000" b="1" i="1" u="sng" spc="-40" dirty="0">
                <a:solidFill>
                  <a:srgbClr val="00B050"/>
                </a:solidFill>
                <a:latin typeface="Arial"/>
                <a:cs typeface="Arial"/>
              </a:rPr>
              <a:t> </a:t>
            </a:r>
            <a:r>
              <a:rPr sz="1000" b="1" i="1" u="sng" spc="-10" dirty="0">
                <a:solidFill>
                  <a:srgbClr val="00B050"/>
                </a:solidFill>
                <a:latin typeface="Arial"/>
                <a:cs typeface="Arial"/>
              </a:rPr>
              <a:t>Resources</a:t>
            </a:r>
            <a:r>
              <a:rPr lang="en-US" sz="1000" b="1" i="1" u="sng" spc="-10" dirty="0">
                <a:solidFill>
                  <a:srgbClr val="00B050"/>
                </a:solidFill>
                <a:latin typeface="Arial"/>
                <a:cs typeface="Arial"/>
              </a:rPr>
              <a:t> (HR)</a:t>
            </a:r>
            <a:endParaRPr sz="1000" b="1" i="1" u="sng" dirty="0">
              <a:solidFill>
                <a:srgbClr val="00B050"/>
              </a:solidFill>
              <a:latin typeface="Arial"/>
              <a:cs typeface="Arial"/>
            </a:endParaRPr>
          </a:p>
        </p:txBody>
      </p:sp>
      <p:sp>
        <p:nvSpPr>
          <p:cNvPr id="9" name="object 9"/>
          <p:cNvSpPr txBox="1"/>
          <p:nvPr/>
        </p:nvSpPr>
        <p:spPr>
          <a:xfrm>
            <a:off x="7535818" y="1114921"/>
            <a:ext cx="645795" cy="166071"/>
          </a:xfrm>
          <a:prstGeom prst="rect">
            <a:avLst/>
          </a:prstGeom>
        </p:spPr>
        <p:txBody>
          <a:bodyPr vert="horz" wrap="square" lIns="0" tIns="12065" rIns="0" bIns="0" rtlCol="0">
            <a:spAutoFit/>
          </a:bodyPr>
          <a:lstStyle/>
          <a:p>
            <a:pPr marL="12700">
              <a:lnSpc>
                <a:spcPct val="100000"/>
              </a:lnSpc>
              <a:spcBef>
                <a:spcPts val="95"/>
              </a:spcBef>
            </a:pPr>
            <a:r>
              <a:rPr sz="1000" b="1" i="1" u="sng" spc="-5" dirty="0">
                <a:solidFill>
                  <a:srgbClr val="00B050"/>
                </a:solidFill>
                <a:latin typeface="Arial"/>
                <a:cs typeface="Arial"/>
              </a:rPr>
              <a:t>Comm</a:t>
            </a:r>
            <a:r>
              <a:rPr sz="1000" b="1" i="1" u="sng" spc="-10" dirty="0">
                <a:solidFill>
                  <a:srgbClr val="00B050"/>
                </a:solidFill>
                <a:latin typeface="Arial"/>
                <a:cs typeface="Arial"/>
              </a:rPr>
              <a:t>a</a:t>
            </a:r>
            <a:r>
              <a:rPr sz="1000" b="1" i="1" u="sng" spc="-5" dirty="0">
                <a:solidFill>
                  <a:srgbClr val="00B050"/>
                </a:solidFill>
                <a:latin typeface="Arial"/>
                <a:cs typeface="Arial"/>
              </a:rPr>
              <a:t>nd</a:t>
            </a:r>
            <a:endParaRPr sz="1000" b="1" i="1" u="sng" dirty="0">
              <a:solidFill>
                <a:srgbClr val="00B050"/>
              </a:solidFill>
              <a:latin typeface="Arial"/>
              <a:cs typeface="Arial"/>
            </a:endParaRPr>
          </a:p>
        </p:txBody>
      </p:sp>
      <p:sp>
        <p:nvSpPr>
          <p:cNvPr id="10" name="object 10"/>
          <p:cNvSpPr txBox="1"/>
          <p:nvPr/>
        </p:nvSpPr>
        <p:spPr>
          <a:xfrm>
            <a:off x="3263309" y="1109761"/>
            <a:ext cx="3547426" cy="1487587"/>
          </a:xfrm>
          <a:prstGeom prst="rect">
            <a:avLst/>
          </a:prstGeom>
        </p:spPr>
        <p:txBody>
          <a:bodyPr vert="horz" wrap="square" lIns="0" tIns="63500" rIns="0" bIns="0" rtlCol="0" anchor="t">
            <a:spAutoFit/>
          </a:bodyPr>
          <a:lstStyle/>
          <a:p>
            <a:pPr marL="12700" algn="ctr">
              <a:spcBef>
                <a:spcPts val="330"/>
              </a:spcBef>
              <a:tabLst>
                <a:tab pos="184785" algn="l"/>
                <a:tab pos="185420" algn="l"/>
              </a:tabLst>
            </a:pPr>
            <a:r>
              <a:rPr lang="en-US" sz="1000" b="1" i="1" u="sng" spc="-5" dirty="0">
                <a:solidFill>
                  <a:srgbClr val="00B050"/>
                </a:solidFill>
                <a:latin typeface="Arial"/>
                <a:cs typeface="Arial"/>
              </a:rPr>
              <a:t>Financial Management</a:t>
            </a:r>
          </a:p>
          <a:p>
            <a:pPr marL="184785" indent="-172085">
              <a:lnSpc>
                <a:spcPct val="100000"/>
              </a:lnSpc>
              <a:spcBef>
                <a:spcPts val="330"/>
              </a:spcBef>
              <a:buFont typeface="Wingdings" panose="05000000000000000000" pitchFamily="2" charset="2"/>
              <a:buChar char="q"/>
              <a:tabLst>
                <a:tab pos="184785" algn="l"/>
                <a:tab pos="185420" algn="l"/>
              </a:tabLst>
            </a:pPr>
            <a:r>
              <a:rPr lang="en-US" sz="800" b="1" dirty="0">
                <a:solidFill>
                  <a:srgbClr val="FF0000"/>
                </a:solidFill>
                <a:latin typeface="Arial"/>
                <a:cs typeface="Arial"/>
              </a:rPr>
              <a:t>Finance </a:t>
            </a:r>
            <a:r>
              <a:rPr sz="800" b="1" dirty="0">
                <a:solidFill>
                  <a:srgbClr val="FF0000"/>
                </a:solidFill>
                <a:latin typeface="Arial"/>
                <a:cs typeface="Arial"/>
              </a:rPr>
              <a:t>In-Process</a:t>
            </a:r>
            <a:r>
              <a:rPr lang="en-US" sz="800" b="1" dirty="0">
                <a:solidFill>
                  <a:srgbClr val="FF0000"/>
                </a:solidFill>
                <a:latin typeface="Arial"/>
                <a:cs typeface="Arial"/>
              </a:rPr>
              <a:t>ing</a:t>
            </a:r>
            <a:r>
              <a:rPr sz="800" b="1" dirty="0">
                <a:solidFill>
                  <a:srgbClr val="FF0000"/>
                </a:solidFill>
                <a:latin typeface="Arial"/>
                <a:cs typeface="Arial"/>
              </a:rPr>
              <a:t> </a:t>
            </a:r>
            <a:endParaRPr lang="en-US" sz="800" b="1" dirty="0">
              <a:solidFill>
                <a:srgbClr val="FF0000"/>
              </a:solidFill>
              <a:latin typeface="Arial"/>
              <a:cs typeface="Arial"/>
            </a:endParaRPr>
          </a:p>
          <a:p>
            <a:pPr marL="641985" lvl="1" indent="-172085">
              <a:buFont typeface="Wingdings" panose="05000000000000000000" pitchFamily="2" charset="2"/>
              <a:buChar char="q"/>
              <a:tabLst>
                <a:tab pos="184785" algn="l"/>
                <a:tab pos="185420" algn="l"/>
              </a:tabLst>
            </a:pPr>
            <a:r>
              <a:rPr lang="en-US" sz="800" spc="-5" dirty="0">
                <a:latin typeface="Arial"/>
                <a:cs typeface="Arial"/>
              </a:rPr>
              <a:t>Arrive Soldiers to their gaining </a:t>
            </a:r>
            <a:r>
              <a:rPr lang="en-US" sz="800" spc="-5">
                <a:latin typeface="Arial"/>
                <a:cs typeface="Arial"/>
              </a:rPr>
              <a:t>duty location</a:t>
            </a:r>
            <a:endParaRPr lang="en-US" sz="800" spc="-5" dirty="0">
              <a:latin typeface="Arial"/>
              <a:cs typeface="Arial"/>
            </a:endParaRPr>
          </a:p>
          <a:p>
            <a:pPr marL="641985" lvl="1" indent="-172085">
              <a:buFont typeface="Wingdings" panose="05000000000000000000" pitchFamily="2" charset="2"/>
              <a:buChar char="q"/>
              <a:tabLst>
                <a:tab pos="184785" algn="l"/>
                <a:tab pos="185420" algn="l"/>
              </a:tabLst>
            </a:pPr>
            <a:r>
              <a:rPr lang="en-US" sz="800" spc="-5" dirty="0">
                <a:latin typeface="Arial"/>
                <a:cs typeface="Arial"/>
              </a:rPr>
              <a:t>Charge PCS Absence</a:t>
            </a:r>
            <a:endParaRPr lang="en-US" sz="800" spc="-5" dirty="0">
              <a:solidFill>
                <a:srgbClr val="000000"/>
              </a:solidFill>
              <a:latin typeface="Arial"/>
              <a:cs typeface="Arial"/>
            </a:endParaRPr>
          </a:p>
          <a:p>
            <a:pPr marL="184785" indent="-172085">
              <a:buFont typeface="Wingdings" panose="05000000000000000000" pitchFamily="2" charset="2"/>
              <a:buChar char="q"/>
              <a:tabLst>
                <a:tab pos="184785" algn="l"/>
                <a:tab pos="185420" algn="l"/>
              </a:tabLst>
            </a:pPr>
            <a:r>
              <a:rPr lang="en-US" sz="800" b="1" dirty="0">
                <a:solidFill>
                  <a:srgbClr val="FF0000"/>
                </a:solidFill>
                <a:latin typeface="Arial"/>
                <a:cs typeface="Arial"/>
              </a:rPr>
              <a:t>PCS Entitlements</a:t>
            </a:r>
          </a:p>
          <a:p>
            <a:pPr marL="641985" lvl="1" indent="-172085">
              <a:buFont typeface="Wingdings" panose="05000000000000000000" pitchFamily="2" charset="2"/>
              <a:buChar char="q"/>
              <a:tabLst>
                <a:tab pos="184785" algn="l"/>
                <a:tab pos="185420" algn="l"/>
              </a:tabLst>
            </a:pPr>
            <a:r>
              <a:rPr lang="en-US" sz="800" dirty="0">
                <a:latin typeface="Arial"/>
                <a:cs typeface="Arial"/>
              </a:rPr>
              <a:t>Basic Allowance for Housing (BAH) </a:t>
            </a:r>
          </a:p>
          <a:p>
            <a:pPr marL="641985" lvl="1" indent="-172085">
              <a:lnSpc>
                <a:spcPct val="100000"/>
              </a:lnSpc>
              <a:buFont typeface="Wingdings" panose="05000000000000000000" pitchFamily="2" charset="2"/>
              <a:buChar char="q"/>
              <a:tabLst>
                <a:tab pos="184785" algn="l"/>
                <a:tab pos="185420" algn="l"/>
              </a:tabLst>
            </a:pPr>
            <a:r>
              <a:rPr sz="800" dirty="0">
                <a:latin typeface="Arial"/>
                <a:cs typeface="Arial"/>
              </a:rPr>
              <a:t>Basic </a:t>
            </a:r>
            <a:r>
              <a:rPr sz="800" spc="-5" dirty="0">
                <a:latin typeface="Arial"/>
                <a:cs typeface="Arial"/>
              </a:rPr>
              <a:t>Allowance for </a:t>
            </a:r>
            <a:r>
              <a:rPr sz="800" dirty="0">
                <a:latin typeface="Arial"/>
                <a:cs typeface="Arial"/>
              </a:rPr>
              <a:t>Subsistence</a:t>
            </a:r>
            <a:r>
              <a:rPr sz="800" spc="-10" dirty="0">
                <a:latin typeface="Arial"/>
                <a:cs typeface="Arial"/>
              </a:rPr>
              <a:t> </a:t>
            </a:r>
            <a:r>
              <a:rPr sz="800" dirty="0">
                <a:latin typeface="Arial"/>
                <a:cs typeface="Arial"/>
              </a:rPr>
              <a:t>(BAS)</a:t>
            </a:r>
          </a:p>
          <a:p>
            <a:pPr marL="641985" lvl="1" indent="-172085">
              <a:lnSpc>
                <a:spcPct val="100000"/>
              </a:lnSpc>
              <a:buFont typeface="Wingdings" panose="05000000000000000000" pitchFamily="2" charset="2"/>
              <a:buChar char="q"/>
              <a:tabLst>
                <a:tab pos="184785" algn="l"/>
                <a:tab pos="185420" algn="l"/>
              </a:tabLst>
            </a:pPr>
            <a:r>
              <a:rPr sz="800" dirty="0">
                <a:latin typeface="Arial"/>
                <a:cs typeface="Arial"/>
              </a:rPr>
              <a:t>Family </a:t>
            </a:r>
            <a:r>
              <a:rPr sz="800" spc="-5" dirty="0">
                <a:latin typeface="Arial"/>
                <a:cs typeface="Arial"/>
              </a:rPr>
              <a:t>Separation Allowance </a:t>
            </a:r>
            <a:r>
              <a:rPr sz="800" dirty="0">
                <a:latin typeface="Arial"/>
                <a:cs typeface="Arial"/>
              </a:rPr>
              <a:t>(FSA)</a:t>
            </a:r>
          </a:p>
          <a:p>
            <a:pPr marL="641985" lvl="1" indent="-172085">
              <a:buFont typeface="Wingdings" panose="05000000000000000000" pitchFamily="2" charset="2"/>
              <a:buChar char="q"/>
              <a:tabLst>
                <a:tab pos="184785" algn="l"/>
                <a:tab pos="185420" algn="l"/>
              </a:tabLst>
            </a:pPr>
            <a:r>
              <a:rPr lang="en-US" sz="800" spc="-5" dirty="0">
                <a:latin typeface="Arial"/>
                <a:cs typeface="Arial"/>
              </a:rPr>
              <a:t>Civilian Clothing Allowance (CCA)</a:t>
            </a:r>
            <a:endParaRPr lang="en-US" sz="800" spc="-5" dirty="0">
              <a:solidFill>
                <a:srgbClr val="000000"/>
              </a:solidFill>
              <a:latin typeface="Arial"/>
              <a:cs typeface="Arial"/>
            </a:endParaRPr>
          </a:p>
          <a:p>
            <a:pPr marL="641985" lvl="1" indent="-172085">
              <a:lnSpc>
                <a:spcPct val="100000"/>
              </a:lnSpc>
              <a:buFont typeface="Wingdings" panose="05000000000000000000" pitchFamily="2" charset="2"/>
              <a:buChar char="q"/>
              <a:tabLst>
                <a:tab pos="184785" algn="l"/>
                <a:tab pos="185420" algn="l"/>
              </a:tabLst>
            </a:pPr>
            <a:r>
              <a:rPr sz="800" spc="-5" dirty="0">
                <a:latin typeface="Arial"/>
                <a:cs typeface="Arial"/>
              </a:rPr>
              <a:t>Government Travel Card</a:t>
            </a:r>
            <a:r>
              <a:rPr sz="800" spc="30" dirty="0">
                <a:latin typeface="Arial"/>
                <a:cs typeface="Arial"/>
              </a:rPr>
              <a:t> </a:t>
            </a:r>
            <a:r>
              <a:rPr sz="800" spc="-5" dirty="0">
                <a:latin typeface="Arial"/>
                <a:cs typeface="Arial"/>
              </a:rPr>
              <a:t>(GTC)</a:t>
            </a:r>
            <a:endParaRPr sz="800" dirty="0">
              <a:latin typeface="Arial"/>
              <a:cs typeface="Arial"/>
            </a:endParaRPr>
          </a:p>
          <a:p>
            <a:pPr marL="641985" lvl="1" indent="-172085">
              <a:lnSpc>
                <a:spcPct val="100000"/>
              </a:lnSpc>
              <a:buFont typeface="Wingdings" panose="05000000000000000000" pitchFamily="2" charset="2"/>
              <a:buChar char="q"/>
              <a:tabLst>
                <a:tab pos="184785" algn="l"/>
                <a:tab pos="185420" algn="l"/>
              </a:tabLst>
            </a:pPr>
            <a:r>
              <a:rPr sz="800" spc="-5" dirty="0">
                <a:latin typeface="Arial"/>
                <a:cs typeface="Arial"/>
              </a:rPr>
              <a:t>OCONUS</a:t>
            </a:r>
            <a:r>
              <a:rPr sz="800" spc="-10" dirty="0">
                <a:latin typeface="Arial"/>
                <a:cs typeface="Arial"/>
              </a:rPr>
              <a:t> </a:t>
            </a:r>
            <a:r>
              <a:rPr lang="en-US" sz="800" spc="-10" dirty="0">
                <a:latin typeface="Arial"/>
                <a:cs typeface="Arial"/>
              </a:rPr>
              <a:t>Cost of Living </a:t>
            </a:r>
            <a:r>
              <a:rPr sz="800" spc="-5" dirty="0">
                <a:latin typeface="Arial"/>
                <a:cs typeface="Arial"/>
              </a:rPr>
              <a:t>Allowance</a:t>
            </a:r>
            <a:r>
              <a:rPr lang="en-US" sz="800" spc="-5" dirty="0">
                <a:latin typeface="Arial"/>
                <a:cs typeface="Arial"/>
              </a:rPr>
              <a:t> (COLA)</a:t>
            </a:r>
            <a:endParaRPr sz="800" dirty="0">
              <a:latin typeface="Arial"/>
              <a:cs typeface="Arial"/>
            </a:endParaRPr>
          </a:p>
        </p:txBody>
      </p:sp>
      <p:sp>
        <p:nvSpPr>
          <p:cNvPr id="11" name="object 11"/>
          <p:cNvSpPr txBox="1"/>
          <p:nvPr/>
        </p:nvSpPr>
        <p:spPr>
          <a:xfrm>
            <a:off x="3709055" y="2579838"/>
            <a:ext cx="3113533" cy="628377"/>
          </a:xfrm>
          <a:prstGeom prst="rect">
            <a:avLst/>
          </a:prstGeom>
        </p:spPr>
        <p:txBody>
          <a:bodyPr vert="horz" wrap="square" lIns="0" tIns="12700" rIns="0" bIns="0" rtlCol="0">
            <a:spAutoFit/>
          </a:bodyPr>
          <a:lstStyle/>
          <a:p>
            <a:pPr marL="184785" indent="-172085">
              <a:lnSpc>
                <a:spcPct val="100000"/>
              </a:lnSpc>
              <a:spcBef>
                <a:spcPts val="100"/>
              </a:spcBef>
              <a:buFont typeface="Wingdings" panose="05000000000000000000" pitchFamily="2" charset="2"/>
              <a:buChar char="q"/>
              <a:tabLst>
                <a:tab pos="184785" algn="l"/>
                <a:tab pos="185420" algn="l"/>
              </a:tabLst>
            </a:pPr>
            <a:r>
              <a:rPr sz="800" spc="-5" dirty="0">
                <a:latin typeface="Arial"/>
                <a:cs typeface="Arial"/>
              </a:rPr>
              <a:t>Move-in </a:t>
            </a:r>
            <a:r>
              <a:rPr sz="800" dirty="0">
                <a:latin typeface="Arial"/>
                <a:cs typeface="Arial"/>
              </a:rPr>
              <a:t>Housing </a:t>
            </a:r>
            <a:r>
              <a:rPr sz="800" spc="-5" dirty="0">
                <a:latin typeface="Arial"/>
                <a:cs typeface="Arial"/>
              </a:rPr>
              <a:t>Allowance</a:t>
            </a:r>
            <a:r>
              <a:rPr sz="800" spc="30" dirty="0">
                <a:latin typeface="Arial"/>
                <a:cs typeface="Arial"/>
              </a:rPr>
              <a:t> </a:t>
            </a:r>
            <a:r>
              <a:rPr sz="800" spc="-5" dirty="0">
                <a:latin typeface="Arial"/>
                <a:cs typeface="Arial"/>
              </a:rPr>
              <a:t>(MIHA)</a:t>
            </a:r>
            <a:endParaRPr sz="800" dirty="0">
              <a:latin typeface="Arial"/>
              <a:cs typeface="Arial"/>
            </a:endParaRPr>
          </a:p>
          <a:p>
            <a:pPr marL="184785" indent="-172085">
              <a:lnSpc>
                <a:spcPct val="100000"/>
              </a:lnSpc>
              <a:buFont typeface="Wingdings" panose="05000000000000000000" pitchFamily="2" charset="2"/>
              <a:buChar char="q"/>
              <a:tabLst>
                <a:tab pos="184785" algn="l"/>
                <a:tab pos="185420" algn="l"/>
              </a:tabLst>
            </a:pPr>
            <a:r>
              <a:rPr sz="800" spc="-5" dirty="0">
                <a:latin typeface="Arial"/>
                <a:cs typeface="Arial"/>
              </a:rPr>
              <a:t>Overseas </a:t>
            </a:r>
            <a:r>
              <a:rPr sz="800" dirty="0">
                <a:latin typeface="Arial"/>
                <a:cs typeface="Arial"/>
              </a:rPr>
              <a:t>Housing </a:t>
            </a:r>
            <a:r>
              <a:rPr sz="800" spc="-5" dirty="0">
                <a:latin typeface="Arial"/>
                <a:cs typeface="Arial"/>
              </a:rPr>
              <a:t>Allowance</a:t>
            </a:r>
            <a:r>
              <a:rPr sz="800" spc="30" dirty="0">
                <a:latin typeface="Arial"/>
                <a:cs typeface="Arial"/>
              </a:rPr>
              <a:t> </a:t>
            </a:r>
            <a:r>
              <a:rPr sz="800" spc="-5" dirty="0">
                <a:latin typeface="Arial"/>
                <a:cs typeface="Arial"/>
              </a:rPr>
              <a:t>(OHA)</a:t>
            </a:r>
            <a:endParaRPr sz="800" dirty="0">
              <a:latin typeface="Arial"/>
              <a:cs typeface="Arial"/>
            </a:endParaRPr>
          </a:p>
          <a:p>
            <a:pPr marL="184785" indent="-172085">
              <a:lnSpc>
                <a:spcPct val="100000"/>
              </a:lnSpc>
              <a:buFont typeface="Wingdings" panose="05000000000000000000" pitchFamily="2" charset="2"/>
              <a:buChar char="q"/>
              <a:tabLst>
                <a:tab pos="184785" algn="l"/>
                <a:tab pos="185420" algn="l"/>
              </a:tabLst>
            </a:pPr>
            <a:r>
              <a:rPr sz="800" dirty="0">
                <a:latin typeface="Arial"/>
                <a:cs typeface="Arial"/>
              </a:rPr>
              <a:t>Cost </a:t>
            </a:r>
            <a:r>
              <a:rPr sz="800" spc="-5" dirty="0">
                <a:latin typeface="Arial"/>
                <a:cs typeface="Arial"/>
              </a:rPr>
              <a:t>of Living Allowance (COLA) or </a:t>
            </a:r>
            <a:r>
              <a:rPr sz="800" dirty="0">
                <a:latin typeface="Arial"/>
                <a:cs typeface="Arial"/>
              </a:rPr>
              <a:t>Security</a:t>
            </a:r>
            <a:r>
              <a:rPr sz="800" spc="60" dirty="0">
                <a:latin typeface="Arial"/>
                <a:cs typeface="Arial"/>
              </a:rPr>
              <a:t> </a:t>
            </a:r>
            <a:r>
              <a:rPr sz="800" spc="-5" dirty="0">
                <a:latin typeface="Arial"/>
                <a:cs typeface="Arial"/>
              </a:rPr>
              <a:t>Advances</a:t>
            </a:r>
            <a:endParaRPr lang="en-US" sz="800" spc="-5" dirty="0">
              <a:latin typeface="Arial"/>
              <a:cs typeface="Arial"/>
            </a:endParaRPr>
          </a:p>
          <a:p>
            <a:pPr marL="184785" indent="-172085">
              <a:lnSpc>
                <a:spcPct val="100000"/>
              </a:lnSpc>
              <a:buFont typeface="Wingdings" panose="05000000000000000000" pitchFamily="2" charset="2"/>
              <a:buChar char="q"/>
              <a:tabLst>
                <a:tab pos="184785" algn="l"/>
                <a:tab pos="185420" algn="l"/>
              </a:tabLst>
            </a:pPr>
            <a:r>
              <a:rPr lang="en-US" sz="800" dirty="0">
                <a:latin typeface="Arial"/>
                <a:cs typeface="Arial"/>
              </a:rPr>
              <a:t>Reimbursement for State Licensure and Certification Costs for the Spouse of a Soldier Arising from PCS</a:t>
            </a:r>
            <a:endParaRPr sz="800" dirty="0">
              <a:latin typeface="Arial"/>
              <a:cs typeface="Arial"/>
            </a:endParaRPr>
          </a:p>
        </p:txBody>
      </p:sp>
      <p:sp>
        <p:nvSpPr>
          <p:cNvPr id="12" name="object 12"/>
          <p:cNvSpPr txBox="1"/>
          <p:nvPr/>
        </p:nvSpPr>
        <p:spPr>
          <a:xfrm>
            <a:off x="3257435" y="3175819"/>
            <a:ext cx="1527394" cy="135935"/>
          </a:xfrm>
          <a:prstGeom prst="rect">
            <a:avLst/>
          </a:prstGeom>
        </p:spPr>
        <p:txBody>
          <a:bodyPr vert="horz" wrap="square" lIns="0" tIns="12700" rIns="0" bIns="0" rtlCol="0" anchor="t">
            <a:spAutoFit/>
          </a:bodyPr>
          <a:lstStyle/>
          <a:p>
            <a:pPr marL="184785" indent="-172085">
              <a:lnSpc>
                <a:spcPct val="100000"/>
              </a:lnSpc>
              <a:spcBef>
                <a:spcPts val="100"/>
              </a:spcBef>
              <a:buFont typeface="Wingdings" panose="05000000000000000000" pitchFamily="2" charset="2"/>
              <a:buChar char="q"/>
              <a:tabLst>
                <a:tab pos="184785" algn="l"/>
                <a:tab pos="185420" algn="l"/>
              </a:tabLst>
            </a:pPr>
            <a:r>
              <a:rPr sz="800" b="1" spc="-5" dirty="0">
                <a:solidFill>
                  <a:srgbClr val="FF0000"/>
                </a:solidFill>
                <a:latin typeface="Arial"/>
                <a:cs typeface="Arial"/>
              </a:rPr>
              <a:t>D</a:t>
            </a:r>
            <a:r>
              <a:rPr lang="en-US" sz="800" b="1" spc="-5" dirty="0">
                <a:solidFill>
                  <a:srgbClr val="FF0000"/>
                </a:solidFill>
                <a:latin typeface="Arial"/>
                <a:cs typeface="Arial"/>
              </a:rPr>
              <a:t>eployment</a:t>
            </a:r>
            <a:r>
              <a:rPr sz="800" b="1" spc="-15" dirty="0">
                <a:solidFill>
                  <a:srgbClr val="FF0000"/>
                </a:solidFill>
                <a:latin typeface="Arial"/>
                <a:cs typeface="Arial"/>
              </a:rPr>
              <a:t> </a:t>
            </a:r>
            <a:r>
              <a:rPr sz="800" b="1" dirty="0">
                <a:solidFill>
                  <a:srgbClr val="FF0000"/>
                </a:solidFill>
                <a:latin typeface="Arial"/>
                <a:cs typeface="Arial"/>
              </a:rPr>
              <a:t>Entitlements</a:t>
            </a:r>
          </a:p>
        </p:txBody>
      </p:sp>
      <p:sp>
        <p:nvSpPr>
          <p:cNvPr id="13" name="object 13"/>
          <p:cNvSpPr txBox="1"/>
          <p:nvPr/>
        </p:nvSpPr>
        <p:spPr>
          <a:xfrm>
            <a:off x="3710478" y="3291967"/>
            <a:ext cx="1684020" cy="391795"/>
          </a:xfrm>
          <a:prstGeom prst="rect">
            <a:avLst/>
          </a:prstGeom>
        </p:spPr>
        <p:txBody>
          <a:bodyPr vert="horz" wrap="square" lIns="0" tIns="12700" rIns="0" bIns="0" rtlCol="0">
            <a:spAutoFit/>
          </a:bodyPr>
          <a:lstStyle/>
          <a:p>
            <a:pPr marL="184785" indent="-172085">
              <a:lnSpc>
                <a:spcPct val="100000"/>
              </a:lnSpc>
              <a:spcBef>
                <a:spcPts val="100"/>
              </a:spcBef>
              <a:buFont typeface="Wingdings" panose="05000000000000000000" pitchFamily="2" charset="2"/>
              <a:buChar char="q"/>
              <a:tabLst>
                <a:tab pos="184785" algn="l"/>
                <a:tab pos="185420" algn="l"/>
              </a:tabLst>
            </a:pPr>
            <a:r>
              <a:rPr sz="800" spc="-5" dirty="0">
                <a:latin typeface="Arial"/>
                <a:cs typeface="Arial"/>
              </a:rPr>
              <a:t>Hardship Duty</a:t>
            </a:r>
            <a:r>
              <a:rPr sz="800" spc="10" dirty="0">
                <a:latin typeface="Arial"/>
                <a:cs typeface="Arial"/>
              </a:rPr>
              <a:t> </a:t>
            </a:r>
            <a:r>
              <a:rPr sz="800" spc="-5" dirty="0">
                <a:latin typeface="Arial"/>
                <a:cs typeface="Arial"/>
              </a:rPr>
              <a:t>Pay</a:t>
            </a:r>
            <a:endParaRPr sz="800" dirty="0">
              <a:latin typeface="Arial"/>
              <a:cs typeface="Arial"/>
            </a:endParaRPr>
          </a:p>
          <a:p>
            <a:pPr marL="184785" indent="-172085">
              <a:lnSpc>
                <a:spcPct val="100000"/>
              </a:lnSpc>
              <a:spcBef>
                <a:spcPts val="5"/>
              </a:spcBef>
              <a:buFont typeface="Wingdings" panose="05000000000000000000" pitchFamily="2" charset="2"/>
              <a:buChar char="q"/>
              <a:tabLst>
                <a:tab pos="184785" algn="l"/>
                <a:tab pos="185420" algn="l"/>
              </a:tabLst>
            </a:pPr>
            <a:r>
              <a:rPr sz="800" dirty="0">
                <a:latin typeface="Arial"/>
                <a:cs typeface="Arial"/>
              </a:rPr>
              <a:t>Hostile Fire</a:t>
            </a:r>
            <a:r>
              <a:rPr sz="800" spc="-30" dirty="0">
                <a:latin typeface="Arial"/>
                <a:cs typeface="Arial"/>
              </a:rPr>
              <a:t> </a:t>
            </a:r>
            <a:r>
              <a:rPr sz="800" spc="-5" dirty="0">
                <a:latin typeface="Arial"/>
                <a:cs typeface="Arial"/>
              </a:rPr>
              <a:t>Pay</a:t>
            </a:r>
            <a:endParaRPr sz="800" dirty="0">
              <a:latin typeface="Arial"/>
              <a:cs typeface="Arial"/>
            </a:endParaRPr>
          </a:p>
          <a:p>
            <a:pPr marL="184785" indent="-172085">
              <a:lnSpc>
                <a:spcPct val="100000"/>
              </a:lnSpc>
              <a:buFont typeface="Wingdings" panose="05000000000000000000" pitchFamily="2" charset="2"/>
              <a:buChar char="q"/>
              <a:tabLst>
                <a:tab pos="184785" algn="l"/>
                <a:tab pos="185420" algn="l"/>
              </a:tabLst>
            </a:pPr>
            <a:r>
              <a:rPr sz="800" dirty="0">
                <a:latin typeface="Arial"/>
                <a:cs typeface="Arial"/>
              </a:rPr>
              <a:t>Combat </a:t>
            </a:r>
            <a:r>
              <a:rPr sz="800" spc="-5" dirty="0">
                <a:latin typeface="Arial"/>
                <a:cs typeface="Arial"/>
              </a:rPr>
              <a:t>Zone </a:t>
            </a:r>
            <a:r>
              <a:rPr sz="800" dirty="0">
                <a:latin typeface="Arial"/>
                <a:cs typeface="Arial"/>
              </a:rPr>
              <a:t>Tax </a:t>
            </a:r>
            <a:r>
              <a:rPr sz="800" spc="-5" dirty="0">
                <a:latin typeface="Arial"/>
                <a:cs typeface="Arial"/>
              </a:rPr>
              <a:t>Exclusion</a:t>
            </a:r>
            <a:r>
              <a:rPr sz="800" spc="-15" dirty="0">
                <a:latin typeface="Arial"/>
                <a:cs typeface="Arial"/>
              </a:rPr>
              <a:t> </a:t>
            </a:r>
            <a:r>
              <a:rPr sz="800" spc="-5" dirty="0">
                <a:latin typeface="Arial"/>
                <a:cs typeface="Arial"/>
              </a:rPr>
              <a:t>Pay</a:t>
            </a:r>
            <a:endParaRPr sz="800" dirty="0">
              <a:latin typeface="Arial"/>
              <a:cs typeface="Arial"/>
            </a:endParaRPr>
          </a:p>
        </p:txBody>
      </p:sp>
      <p:sp>
        <p:nvSpPr>
          <p:cNvPr id="14" name="object 14"/>
          <p:cNvSpPr txBox="1"/>
          <p:nvPr/>
        </p:nvSpPr>
        <p:spPr>
          <a:xfrm>
            <a:off x="3257435" y="3675827"/>
            <a:ext cx="3503395" cy="135935"/>
          </a:xfrm>
          <a:prstGeom prst="rect">
            <a:avLst/>
          </a:prstGeom>
        </p:spPr>
        <p:txBody>
          <a:bodyPr vert="horz" wrap="square" lIns="0" tIns="12700" rIns="0" bIns="0" rtlCol="0" anchor="t">
            <a:spAutoFit/>
          </a:bodyPr>
          <a:lstStyle/>
          <a:p>
            <a:pPr marL="184785" indent="-172085">
              <a:lnSpc>
                <a:spcPct val="100000"/>
              </a:lnSpc>
              <a:buFont typeface="Wingdings" panose="05000000000000000000" pitchFamily="2" charset="2"/>
              <a:buChar char="q"/>
              <a:tabLst>
                <a:tab pos="184785" algn="l"/>
                <a:tab pos="185420" algn="l"/>
              </a:tabLst>
            </a:pPr>
            <a:r>
              <a:rPr sz="800" b="1" dirty="0">
                <a:solidFill>
                  <a:srgbClr val="FF0000"/>
                </a:solidFill>
                <a:latin typeface="Arial"/>
                <a:cs typeface="Arial"/>
              </a:rPr>
              <a:t>PCS </a:t>
            </a:r>
            <a:r>
              <a:rPr sz="800" b="1" spc="-5" dirty="0">
                <a:solidFill>
                  <a:srgbClr val="FF0000"/>
                </a:solidFill>
                <a:latin typeface="Arial"/>
                <a:cs typeface="Arial"/>
              </a:rPr>
              <a:t>Travel </a:t>
            </a:r>
            <a:r>
              <a:rPr sz="800" b="1" dirty="0">
                <a:solidFill>
                  <a:srgbClr val="FF0000"/>
                </a:solidFill>
                <a:latin typeface="Arial"/>
                <a:cs typeface="Arial"/>
              </a:rPr>
              <a:t>Payments </a:t>
            </a:r>
            <a:r>
              <a:rPr sz="800" b="1" spc="-5" dirty="0">
                <a:solidFill>
                  <a:srgbClr val="FF0000"/>
                </a:solidFill>
                <a:latin typeface="Arial"/>
                <a:cs typeface="Arial"/>
              </a:rPr>
              <a:t>(</a:t>
            </a:r>
            <a:r>
              <a:rPr lang="en-US" sz="800" b="1" spc="-5" dirty="0">
                <a:solidFill>
                  <a:srgbClr val="FF0000"/>
                </a:solidFill>
                <a:latin typeface="Arial"/>
                <a:cs typeface="Arial"/>
              </a:rPr>
              <a:t>S</a:t>
            </a:r>
            <a:r>
              <a:rPr sz="800" b="1" dirty="0">
                <a:solidFill>
                  <a:srgbClr val="FF0000"/>
                </a:solidFill>
                <a:latin typeface="Arial"/>
                <a:cs typeface="Arial"/>
              </a:rPr>
              <a:t>ubmit </a:t>
            </a:r>
            <a:r>
              <a:rPr sz="800" b="1" spc="-5" dirty="0">
                <a:solidFill>
                  <a:srgbClr val="FF0000"/>
                </a:solidFill>
                <a:latin typeface="Arial"/>
                <a:cs typeface="Arial"/>
              </a:rPr>
              <a:t>via </a:t>
            </a:r>
            <a:r>
              <a:rPr sz="800" b="1" dirty="0">
                <a:solidFill>
                  <a:srgbClr val="FF0000"/>
                </a:solidFill>
                <a:latin typeface="Arial"/>
                <a:cs typeface="Arial"/>
              </a:rPr>
              <a:t>Smart Voucher direct</a:t>
            </a:r>
            <a:r>
              <a:rPr sz="800" b="1" spc="-20" dirty="0">
                <a:solidFill>
                  <a:srgbClr val="FF0000"/>
                </a:solidFill>
                <a:latin typeface="Arial"/>
                <a:cs typeface="Arial"/>
              </a:rPr>
              <a:t> </a:t>
            </a:r>
            <a:r>
              <a:rPr sz="800" b="1" spc="-5" dirty="0">
                <a:solidFill>
                  <a:srgbClr val="FF0000"/>
                </a:solidFill>
                <a:latin typeface="Arial"/>
                <a:cs typeface="Arial"/>
              </a:rPr>
              <a:t>w/DFAS)</a:t>
            </a:r>
            <a:endParaRPr lang="en-US" sz="800" b="1" dirty="0">
              <a:solidFill>
                <a:srgbClr val="FF0000"/>
              </a:solidFill>
              <a:latin typeface="Arial"/>
              <a:cs typeface="Arial"/>
            </a:endParaRPr>
          </a:p>
        </p:txBody>
      </p:sp>
      <p:sp>
        <p:nvSpPr>
          <p:cNvPr id="15" name="object 15"/>
          <p:cNvSpPr txBox="1"/>
          <p:nvPr/>
        </p:nvSpPr>
        <p:spPr>
          <a:xfrm>
            <a:off x="3735604" y="3835320"/>
            <a:ext cx="3098837" cy="259045"/>
          </a:xfrm>
          <a:prstGeom prst="rect">
            <a:avLst/>
          </a:prstGeom>
        </p:spPr>
        <p:txBody>
          <a:bodyPr vert="horz" wrap="square" lIns="0" tIns="12700" rIns="0" bIns="0" rtlCol="0">
            <a:spAutoFit/>
          </a:bodyPr>
          <a:lstStyle/>
          <a:p>
            <a:pPr marL="184785" indent="-172085">
              <a:lnSpc>
                <a:spcPct val="100000"/>
              </a:lnSpc>
              <a:spcBef>
                <a:spcPts val="100"/>
              </a:spcBef>
              <a:buFont typeface="Wingdings" panose="05000000000000000000" pitchFamily="2" charset="2"/>
              <a:buChar char="q"/>
              <a:tabLst>
                <a:tab pos="184785" algn="l"/>
                <a:tab pos="185420" algn="l"/>
              </a:tabLst>
            </a:pPr>
            <a:r>
              <a:rPr sz="800" dirty="0">
                <a:latin typeface="Arial"/>
                <a:cs typeface="Arial"/>
              </a:rPr>
              <a:t>Dislocation </a:t>
            </a:r>
            <a:r>
              <a:rPr lang="en-US" sz="800" spc="-5" dirty="0">
                <a:latin typeface="Arial"/>
                <a:cs typeface="Arial"/>
              </a:rPr>
              <a:t>a</a:t>
            </a:r>
            <a:r>
              <a:rPr sz="800" spc="-5" dirty="0">
                <a:latin typeface="Arial"/>
                <a:cs typeface="Arial"/>
              </a:rPr>
              <a:t>llowance per diem for </a:t>
            </a:r>
            <a:r>
              <a:rPr sz="800" dirty="0">
                <a:latin typeface="Arial"/>
                <a:cs typeface="Arial"/>
              </a:rPr>
              <a:t>meals &amp;</a:t>
            </a:r>
            <a:r>
              <a:rPr sz="800" spc="25" dirty="0">
                <a:latin typeface="Arial"/>
                <a:cs typeface="Arial"/>
              </a:rPr>
              <a:t> </a:t>
            </a:r>
            <a:r>
              <a:rPr sz="800" spc="-5" dirty="0">
                <a:latin typeface="Arial"/>
                <a:cs typeface="Arial"/>
              </a:rPr>
              <a:t>lodging</a:t>
            </a:r>
            <a:endParaRPr sz="800" dirty="0">
              <a:latin typeface="Arial"/>
              <a:cs typeface="Arial"/>
            </a:endParaRPr>
          </a:p>
          <a:p>
            <a:pPr marL="184785" indent="-172085">
              <a:lnSpc>
                <a:spcPct val="100000"/>
              </a:lnSpc>
              <a:buFont typeface="Wingdings" panose="05000000000000000000" pitchFamily="2" charset="2"/>
              <a:buChar char="q"/>
              <a:tabLst>
                <a:tab pos="184785" algn="l"/>
                <a:tab pos="185420" algn="l"/>
              </a:tabLst>
            </a:pPr>
            <a:r>
              <a:rPr sz="800" spc="-5" dirty="0">
                <a:latin typeface="Arial"/>
                <a:cs typeface="Arial"/>
              </a:rPr>
              <a:t>Temporary Lodging Allowance</a:t>
            </a:r>
            <a:r>
              <a:rPr sz="800" spc="45" dirty="0">
                <a:latin typeface="Arial"/>
                <a:cs typeface="Arial"/>
              </a:rPr>
              <a:t> </a:t>
            </a:r>
            <a:r>
              <a:rPr sz="800" dirty="0">
                <a:latin typeface="Arial"/>
                <a:cs typeface="Arial"/>
              </a:rPr>
              <a:t>(TLA)</a:t>
            </a:r>
            <a:r>
              <a:rPr lang="en-US" sz="800" dirty="0">
                <a:latin typeface="Arial"/>
                <a:cs typeface="Arial"/>
              </a:rPr>
              <a:t>(CONUS/OCONUS)</a:t>
            </a:r>
            <a:endParaRPr sz="800" dirty="0">
              <a:latin typeface="Arial"/>
              <a:cs typeface="Arial"/>
            </a:endParaRPr>
          </a:p>
        </p:txBody>
      </p:sp>
      <p:sp>
        <p:nvSpPr>
          <p:cNvPr id="16" name="object 16"/>
          <p:cNvSpPr txBox="1"/>
          <p:nvPr/>
        </p:nvSpPr>
        <p:spPr>
          <a:xfrm>
            <a:off x="80406" y="1295400"/>
            <a:ext cx="948055" cy="136576"/>
          </a:xfrm>
          <a:prstGeom prst="rect">
            <a:avLst/>
          </a:prstGeom>
        </p:spPr>
        <p:txBody>
          <a:bodyPr vert="horz" wrap="square" lIns="0" tIns="13335" rIns="0" bIns="0" rtlCol="0">
            <a:spAutoFit/>
          </a:bodyPr>
          <a:lstStyle/>
          <a:p>
            <a:pPr marL="184785" indent="-172085">
              <a:lnSpc>
                <a:spcPct val="100000"/>
              </a:lnSpc>
              <a:spcBef>
                <a:spcPts val="105"/>
              </a:spcBef>
              <a:buFont typeface="Wingdings" panose="05000000000000000000" pitchFamily="2" charset="2"/>
              <a:buChar char="q"/>
              <a:tabLst>
                <a:tab pos="184785" algn="l"/>
                <a:tab pos="185420" algn="l"/>
              </a:tabLst>
            </a:pPr>
            <a:r>
              <a:rPr sz="800" b="1" spc="5">
                <a:solidFill>
                  <a:srgbClr val="FF0000"/>
                </a:solidFill>
                <a:latin typeface="Arial"/>
                <a:cs typeface="Arial"/>
              </a:rPr>
              <a:t>I</a:t>
            </a:r>
            <a:r>
              <a:rPr sz="800" b="1" spc="-5">
                <a:solidFill>
                  <a:srgbClr val="FF0000"/>
                </a:solidFill>
                <a:latin typeface="Arial"/>
                <a:cs typeface="Arial"/>
              </a:rPr>
              <a:t>n-</a:t>
            </a:r>
            <a:r>
              <a:rPr sz="800" b="1">
                <a:solidFill>
                  <a:srgbClr val="FF0000"/>
                </a:solidFill>
                <a:latin typeface="Arial"/>
                <a:cs typeface="Arial"/>
              </a:rPr>
              <a:t>P</a:t>
            </a:r>
            <a:r>
              <a:rPr sz="800" b="1" spc="-5">
                <a:solidFill>
                  <a:srgbClr val="FF0000"/>
                </a:solidFill>
                <a:latin typeface="Arial"/>
                <a:cs typeface="Arial"/>
              </a:rPr>
              <a:t>ro</a:t>
            </a:r>
            <a:r>
              <a:rPr sz="800" b="1" spc="5">
                <a:solidFill>
                  <a:srgbClr val="FF0000"/>
                </a:solidFill>
                <a:latin typeface="Arial"/>
                <a:cs typeface="Arial"/>
              </a:rPr>
              <a:t>c</a:t>
            </a:r>
            <a:r>
              <a:rPr sz="800" b="1" spc="-5">
                <a:solidFill>
                  <a:srgbClr val="FF0000"/>
                </a:solidFill>
                <a:latin typeface="Arial"/>
                <a:cs typeface="Arial"/>
              </a:rPr>
              <a:t>e</a:t>
            </a:r>
            <a:r>
              <a:rPr sz="800" b="1" spc="5">
                <a:solidFill>
                  <a:srgbClr val="FF0000"/>
                </a:solidFill>
                <a:latin typeface="Arial"/>
                <a:cs typeface="Arial"/>
              </a:rPr>
              <a:t>ss</a:t>
            </a:r>
            <a:r>
              <a:rPr sz="800" b="1">
                <a:solidFill>
                  <a:srgbClr val="FF0000"/>
                </a:solidFill>
                <a:latin typeface="Arial"/>
                <a:cs typeface="Arial"/>
              </a:rPr>
              <a:t>i</a:t>
            </a:r>
            <a:r>
              <a:rPr sz="800" b="1" spc="-5">
                <a:solidFill>
                  <a:srgbClr val="FF0000"/>
                </a:solidFill>
                <a:latin typeface="Arial"/>
                <a:cs typeface="Arial"/>
              </a:rPr>
              <a:t>ng</a:t>
            </a:r>
            <a:endParaRPr sz="800" b="1">
              <a:solidFill>
                <a:srgbClr val="FF0000"/>
              </a:solidFill>
              <a:latin typeface="Arial"/>
              <a:cs typeface="Arial"/>
            </a:endParaRPr>
          </a:p>
        </p:txBody>
      </p:sp>
      <p:sp>
        <p:nvSpPr>
          <p:cNvPr id="17" name="object 17"/>
          <p:cNvSpPr txBox="1"/>
          <p:nvPr/>
        </p:nvSpPr>
        <p:spPr>
          <a:xfrm>
            <a:off x="522970" y="1438447"/>
            <a:ext cx="2464672" cy="875240"/>
          </a:xfrm>
          <a:prstGeom prst="rect">
            <a:avLst/>
          </a:prstGeom>
        </p:spPr>
        <p:txBody>
          <a:bodyPr vert="horz" wrap="square" lIns="0" tIns="13335" rIns="0" bIns="0" rtlCol="0" anchor="t">
            <a:spAutoFit/>
          </a:bodyPr>
          <a:lstStyle/>
          <a:p>
            <a:pPr marL="184785" indent="-172085">
              <a:lnSpc>
                <a:spcPct val="100000"/>
              </a:lnSpc>
              <a:spcBef>
                <a:spcPts val="105"/>
              </a:spcBef>
              <a:buFont typeface="Wingdings" panose="05000000000000000000" pitchFamily="2" charset="2"/>
              <a:buChar char="q"/>
              <a:tabLst>
                <a:tab pos="184785" algn="l"/>
                <a:tab pos="185420" algn="l"/>
              </a:tabLst>
            </a:pPr>
            <a:r>
              <a:rPr sz="800" dirty="0">
                <a:latin typeface="Arial"/>
                <a:cs typeface="Arial"/>
              </a:rPr>
              <a:t>Add </a:t>
            </a:r>
            <a:r>
              <a:rPr sz="800" spc="-5" dirty="0">
                <a:latin typeface="Arial"/>
                <a:cs typeface="Arial"/>
              </a:rPr>
              <a:t>student</a:t>
            </a:r>
            <a:r>
              <a:rPr sz="800" dirty="0">
                <a:latin typeface="Arial"/>
                <a:cs typeface="Arial"/>
              </a:rPr>
              <a:t> to</a:t>
            </a:r>
            <a:r>
              <a:rPr sz="800" spc="35" dirty="0">
                <a:latin typeface="Arial"/>
                <a:cs typeface="Arial"/>
              </a:rPr>
              <a:t> </a:t>
            </a:r>
            <a:r>
              <a:rPr lang="en-US" sz="800" spc="35" dirty="0">
                <a:latin typeface="Arial"/>
                <a:cs typeface="Arial"/>
              </a:rPr>
              <a:t>In-Processing </a:t>
            </a:r>
            <a:r>
              <a:rPr sz="800" dirty="0">
                <a:latin typeface="Arial"/>
                <a:cs typeface="Arial"/>
              </a:rPr>
              <a:t>tracker</a:t>
            </a:r>
          </a:p>
          <a:p>
            <a:pPr marL="184785" indent="-172085">
              <a:lnSpc>
                <a:spcPct val="100000"/>
              </a:lnSpc>
              <a:buFont typeface="Wingdings" panose="05000000000000000000" pitchFamily="2" charset="2"/>
              <a:buChar char="q"/>
              <a:tabLst>
                <a:tab pos="184785" algn="l"/>
                <a:tab pos="185420" algn="l"/>
              </a:tabLst>
            </a:pPr>
            <a:r>
              <a:rPr sz="800" spc="-5" dirty="0">
                <a:latin typeface="Arial"/>
                <a:cs typeface="Arial"/>
              </a:rPr>
              <a:t>Arrive </a:t>
            </a:r>
            <a:r>
              <a:rPr sz="800" dirty="0">
                <a:latin typeface="Arial"/>
                <a:cs typeface="Arial"/>
              </a:rPr>
              <a:t>in </a:t>
            </a:r>
            <a:r>
              <a:rPr lang="en-US" sz="800" spc="-5" dirty="0">
                <a:latin typeface="Arial"/>
                <a:cs typeface="Arial"/>
              </a:rPr>
              <a:t>IPPS-A</a:t>
            </a:r>
            <a:endParaRPr sz="800" dirty="0">
              <a:latin typeface="Arial"/>
              <a:cs typeface="Arial"/>
            </a:endParaRPr>
          </a:p>
          <a:p>
            <a:pPr marL="184785" indent="-172085">
              <a:lnSpc>
                <a:spcPct val="100000"/>
              </a:lnSpc>
              <a:buFont typeface="Wingdings" panose="05000000000000000000" pitchFamily="2" charset="2"/>
              <a:buChar char="q"/>
              <a:tabLst>
                <a:tab pos="184785" algn="l"/>
                <a:tab pos="185420" algn="l"/>
              </a:tabLst>
            </a:pPr>
            <a:r>
              <a:rPr sz="800" spc="-5" dirty="0">
                <a:latin typeface="Arial"/>
                <a:cs typeface="Arial"/>
              </a:rPr>
              <a:t>Sign-in from </a:t>
            </a:r>
            <a:r>
              <a:rPr sz="800" dirty="0">
                <a:latin typeface="Arial"/>
                <a:cs typeface="Arial"/>
              </a:rPr>
              <a:t>PCS</a:t>
            </a:r>
            <a:r>
              <a:rPr sz="800" spc="-5" dirty="0">
                <a:latin typeface="Arial"/>
                <a:cs typeface="Arial"/>
              </a:rPr>
              <a:t> </a:t>
            </a:r>
            <a:r>
              <a:rPr lang="en-US" sz="800" spc="-5" dirty="0">
                <a:latin typeface="Arial"/>
                <a:cs typeface="Arial"/>
              </a:rPr>
              <a:t>absence</a:t>
            </a:r>
          </a:p>
          <a:p>
            <a:pPr marL="184785" indent="-172085">
              <a:lnSpc>
                <a:spcPct val="100000"/>
              </a:lnSpc>
              <a:buFont typeface="Wingdings" panose="05000000000000000000" pitchFamily="2" charset="2"/>
              <a:buChar char="q"/>
              <a:tabLst>
                <a:tab pos="184785" algn="l"/>
                <a:tab pos="185420" algn="l"/>
              </a:tabLst>
            </a:pPr>
            <a:r>
              <a:rPr lang="en-US" sz="800" spc="-5" dirty="0">
                <a:latin typeface="Arial"/>
                <a:cs typeface="Arial"/>
              </a:rPr>
              <a:t>Verify student’s new address</a:t>
            </a:r>
            <a:endParaRPr sz="800" dirty="0">
              <a:latin typeface="Arial"/>
              <a:cs typeface="Arial"/>
            </a:endParaRPr>
          </a:p>
          <a:p>
            <a:pPr marL="184785" indent="-172085">
              <a:lnSpc>
                <a:spcPct val="100000"/>
              </a:lnSpc>
              <a:buFont typeface="Wingdings" panose="05000000000000000000" pitchFamily="2" charset="2"/>
              <a:buChar char="q"/>
              <a:tabLst>
                <a:tab pos="184785" algn="l"/>
                <a:tab pos="185420" algn="l"/>
              </a:tabLst>
            </a:pPr>
            <a:r>
              <a:rPr lang="en-US" sz="800" spc="-5" dirty="0">
                <a:latin typeface="Arial"/>
                <a:cs typeface="Arial"/>
              </a:rPr>
              <a:t>EFMP</a:t>
            </a:r>
          </a:p>
          <a:p>
            <a:pPr marL="184785" indent="-172085">
              <a:buFont typeface="Wingdings" panose="05000000000000000000" pitchFamily="2" charset="2"/>
              <a:buChar char="q"/>
              <a:tabLst>
                <a:tab pos="184785" algn="l"/>
                <a:tab pos="185420" algn="l"/>
              </a:tabLst>
            </a:pPr>
            <a:r>
              <a:rPr lang="en-US" sz="800" spc="-5" dirty="0">
                <a:latin typeface="Arial"/>
                <a:cs typeface="Arial"/>
              </a:rPr>
              <a:t>Security (DISS) </a:t>
            </a:r>
          </a:p>
          <a:p>
            <a:pPr marL="184785" indent="-172085">
              <a:buFont typeface="Wingdings" panose="05000000000000000000" pitchFamily="2" charset="2"/>
              <a:buChar char="q"/>
              <a:tabLst>
                <a:tab pos="184785" algn="l"/>
                <a:tab pos="185420" algn="l"/>
              </a:tabLst>
            </a:pPr>
            <a:endParaRPr lang="en-US" sz="800" spc="-5" dirty="0">
              <a:highlight>
                <a:srgbClr val="FFFF00"/>
              </a:highlight>
              <a:latin typeface="Arial"/>
              <a:cs typeface="Arial"/>
            </a:endParaRPr>
          </a:p>
        </p:txBody>
      </p:sp>
      <p:sp>
        <p:nvSpPr>
          <p:cNvPr id="18" name="object 18"/>
          <p:cNvSpPr txBox="1"/>
          <p:nvPr/>
        </p:nvSpPr>
        <p:spPr>
          <a:xfrm>
            <a:off x="94826" y="2293713"/>
            <a:ext cx="1175385" cy="135935"/>
          </a:xfrm>
          <a:prstGeom prst="rect">
            <a:avLst/>
          </a:prstGeom>
        </p:spPr>
        <p:txBody>
          <a:bodyPr vert="horz" wrap="square" lIns="0" tIns="12700" rIns="0" bIns="0" rtlCol="0">
            <a:spAutoFit/>
          </a:bodyPr>
          <a:lstStyle/>
          <a:p>
            <a:pPr marL="184785" indent="-172085">
              <a:lnSpc>
                <a:spcPct val="100000"/>
              </a:lnSpc>
              <a:spcBef>
                <a:spcPts val="100"/>
              </a:spcBef>
              <a:buFont typeface="Wingdings" panose="05000000000000000000" pitchFamily="2" charset="2"/>
              <a:buChar char="q"/>
              <a:tabLst>
                <a:tab pos="184785" algn="l"/>
                <a:tab pos="185420" algn="l"/>
              </a:tabLst>
            </a:pPr>
            <a:r>
              <a:rPr sz="800" b="1" spc="-5" dirty="0">
                <a:solidFill>
                  <a:srgbClr val="FF0000"/>
                </a:solidFill>
                <a:latin typeface="Arial"/>
                <a:cs typeface="Arial"/>
              </a:rPr>
              <a:t>Ou</a:t>
            </a:r>
            <a:r>
              <a:rPr sz="800" b="1" dirty="0">
                <a:solidFill>
                  <a:srgbClr val="FF0000"/>
                </a:solidFill>
                <a:latin typeface="Arial"/>
                <a:cs typeface="Arial"/>
              </a:rPr>
              <a:t>t</a:t>
            </a:r>
            <a:r>
              <a:rPr sz="800" b="1" spc="-5" dirty="0">
                <a:solidFill>
                  <a:srgbClr val="FF0000"/>
                </a:solidFill>
                <a:latin typeface="Arial"/>
                <a:cs typeface="Arial"/>
              </a:rPr>
              <a:t>-</a:t>
            </a:r>
            <a:r>
              <a:rPr sz="800" b="1" dirty="0">
                <a:solidFill>
                  <a:srgbClr val="FF0000"/>
                </a:solidFill>
                <a:latin typeface="Arial"/>
                <a:cs typeface="Arial"/>
              </a:rPr>
              <a:t>P</a:t>
            </a:r>
            <a:r>
              <a:rPr sz="800" b="1" spc="-5" dirty="0">
                <a:solidFill>
                  <a:srgbClr val="FF0000"/>
                </a:solidFill>
                <a:latin typeface="Arial"/>
                <a:cs typeface="Arial"/>
              </a:rPr>
              <a:t>ro</a:t>
            </a:r>
            <a:r>
              <a:rPr sz="800" b="1" spc="5" dirty="0">
                <a:solidFill>
                  <a:srgbClr val="FF0000"/>
                </a:solidFill>
                <a:latin typeface="Arial"/>
                <a:cs typeface="Arial"/>
              </a:rPr>
              <a:t>c</a:t>
            </a:r>
            <a:r>
              <a:rPr sz="800" b="1" spc="-5" dirty="0">
                <a:solidFill>
                  <a:srgbClr val="FF0000"/>
                </a:solidFill>
                <a:latin typeface="Arial"/>
                <a:cs typeface="Arial"/>
              </a:rPr>
              <a:t>e</a:t>
            </a:r>
            <a:r>
              <a:rPr sz="800" b="1" spc="5" dirty="0">
                <a:solidFill>
                  <a:srgbClr val="FF0000"/>
                </a:solidFill>
                <a:latin typeface="Arial"/>
                <a:cs typeface="Arial"/>
              </a:rPr>
              <a:t>ss</a:t>
            </a:r>
            <a:r>
              <a:rPr sz="800" b="1" dirty="0">
                <a:solidFill>
                  <a:srgbClr val="FF0000"/>
                </a:solidFill>
                <a:latin typeface="Arial"/>
                <a:cs typeface="Arial"/>
              </a:rPr>
              <a:t>i</a:t>
            </a:r>
            <a:r>
              <a:rPr sz="800" b="1" spc="-5" dirty="0">
                <a:solidFill>
                  <a:srgbClr val="FF0000"/>
                </a:solidFill>
                <a:latin typeface="Arial"/>
                <a:cs typeface="Arial"/>
              </a:rPr>
              <a:t>ng</a:t>
            </a:r>
            <a:endParaRPr sz="800" b="1" dirty="0">
              <a:solidFill>
                <a:srgbClr val="FF0000"/>
              </a:solidFill>
              <a:latin typeface="Arial"/>
              <a:cs typeface="Arial"/>
            </a:endParaRPr>
          </a:p>
        </p:txBody>
      </p:sp>
      <p:sp>
        <p:nvSpPr>
          <p:cNvPr id="19" name="object 19"/>
          <p:cNvSpPr txBox="1"/>
          <p:nvPr/>
        </p:nvSpPr>
        <p:spPr>
          <a:xfrm>
            <a:off x="522970" y="2399420"/>
            <a:ext cx="2464672" cy="1736373"/>
          </a:xfrm>
          <a:prstGeom prst="rect">
            <a:avLst/>
          </a:prstGeom>
        </p:spPr>
        <p:txBody>
          <a:bodyPr vert="horz" wrap="square" lIns="0" tIns="12700" rIns="0" bIns="0" rtlCol="0" anchor="t">
            <a:spAutoFit/>
          </a:bodyPr>
          <a:lstStyle/>
          <a:p>
            <a:pPr marL="184785" indent="-172085">
              <a:lnSpc>
                <a:spcPct val="100000"/>
              </a:lnSpc>
              <a:spcBef>
                <a:spcPts val="100"/>
              </a:spcBef>
              <a:buFont typeface="Wingdings" panose="05000000000000000000" pitchFamily="2" charset="2"/>
              <a:buChar char="q"/>
              <a:tabLst>
                <a:tab pos="184785" algn="l"/>
                <a:tab pos="185420" algn="l"/>
              </a:tabLst>
            </a:pPr>
            <a:r>
              <a:rPr sz="800" dirty="0">
                <a:latin typeface="Arial"/>
                <a:cs typeface="Arial"/>
              </a:rPr>
              <a:t>Publish PCS </a:t>
            </a:r>
            <a:r>
              <a:rPr lang="en-US" sz="800" spc="-5" dirty="0">
                <a:latin typeface="Arial"/>
                <a:cs typeface="Arial"/>
              </a:rPr>
              <a:t>o</a:t>
            </a:r>
            <a:r>
              <a:rPr sz="800" spc="-5" dirty="0">
                <a:latin typeface="Arial"/>
                <a:cs typeface="Arial"/>
              </a:rPr>
              <a:t>rders (plus </a:t>
            </a:r>
            <a:r>
              <a:rPr sz="800" dirty="0">
                <a:latin typeface="Arial"/>
                <a:cs typeface="Arial"/>
              </a:rPr>
              <a:t>Retirements,</a:t>
            </a:r>
            <a:r>
              <a:rPr sz="800" spc="-40" dirty="0">
                <a:latin typeface="Arial"/>
                <a:cs typeface="Arial"/>
              </a:rPr>
              <a:t> </a:t>
            </a:r>
            <a:r>
              <a:rPr sz="800" dirty="0">
                <a:latin typeface="Arial"/>
                <a:cs typeface="Arial"/>
              </a:rPr>
              <a:t>Terminal)</a:t>
            </a:r>
          </a:p>
          <a:p>
            <a:pPr marL="184785" indent="-172085">
              <a:lnSpc>
                <a:spcPct val="100000"/>
              </a:lnSpc>
              <a:buFont typeface="Wingdings" panose="05000000000000000000" pitchFamily="2" charset="2"/>
              <a:buChar char="q"/>
              <a:tabLst>
                <a:tab pos="184785" algn="l"/>
                <a:tab pos="185420" algn="l"/>
              </a:tabLst>
            </a:pPr>
            <a:r>
              <a:rPr sz="800" dirty="0">
                <a:latin typeface="Arial"/>
                <a:cs typeface="Arial"/>
              </a:rPr>
              <a:t>Sponsorship</a:t>
            </a:r>
          </a:p>
          <a:p>
            <a:pPr marL="184785" indent="-172085">
              <a:lnSpc>
                <a:spcPct val="100000"/>
              </a:lnSpc>
              <a:buFont typeface="Wingdings" panose="05000000000000000000" pitchFamily="2" charset="2"/>
              <a:buChar char="q"/>
              <a:tabLst>
                <a:tab pos="184785" algn="l"/>
                <a:tab pos="185420" algn="l"/>
              </a:tabLst>
            </a:pPr>
            <a:r>
              <a:rPr sz="800" spc="-5" dirty="0">
                <a:latin typeface="Arial"/>
                <a:cs typeface="Arial"/>
              </a:rPr>
              <a:t>Sign-out on </a:t>
            </a:r>
            <a:r>
              <a:rPr sz="800" dirty="0">
                <a:latin typeface="Arial"/>
                <a:cs typeface="Arial"/>
              </a:rPr>
              <a:t>PCS</a:t>
            </a:r>
            <a:r>
              <a:rPr sz="800" spc="30" dirty="0">
                <a:latin typeface="Arial"/>
                <a:cs typeface="Arial"/>
              </a:rPr>
              <a:t> </a:t>
            </a:r>
            <a:r>
              <a:rPr lang="en-US" sz="800" spc="-5" dirty="0">
                <a:latin typeface="Arial"/>
                <a:cs typeface="Arial"/>
              </a:rPr>
              <a:t>absence</a:t>
            </a:r>
          </a:p>
          <a:p>
            <a:pPr marL="184785" indent="-172085">
              <a:lnSpc>
                <a:spcPct val="100000"/>
              </a:lnSpc>
              <a:buFont typeface="Wingdings" panose="05000000000000000000" pitchFamily="2" charset="2"/>
              <a:buChar char="q"/>
              <a:tabLst>
                <a:tab pos="184785" algn="l"/>
                <a:tab pos="185420" algn="l"/>
              </a:tabLst>
            </a:pPr>
            <a:r>
              <a:rPr lang="en-US" sz="800" spc="-5" dirty="0">
                <a:latin typeface="Arial"/>
                <a:cs typeface="Arial"/>
              </a:rPr>
              <a:t>Receive PCS orders from accessions/HRA</a:t>
            </a:r>
          </a:p>
          <a:p>
            <a:pPr marL="171450" indent="-171450">
              <a:spcBef>
                <a:spcPts val="0"/>
              </a:spcBef>
              <a:spcAft>
                <a:spcPts val="0"/>
              </a:spcAft>
              <a:buFont typeface="Wingdings" panose="05000000000000000000" pitchFamily="2" charset="2"/>
              <a:buChar char="q"/>
            </a:pPr>
            <a:r>
              <a:rPr lang="en-US" sz="800" dirty="0">
                <a:latin typeface="Arial"/>
                <a:ea typeface="Calibri"/>
                <a:cs typeface="Arial"/>
              </a:rPr>
              <a:t>Package all required documents listed on out-processing checklist in one PDF File</a:t>
            </a:r>
          </a:p>
          <a:p>
            <a:pPr marL="171450" indent="-171450">
              <a:spcBef>
                <a:spcPts val="0"/>
              </a:spcBef>
              <a:spcAft>
                <a:spcPts val="0"/>
              </a:spcAft>
              <a:buFont typeface="Wingdings" panose="05000000000000000000" pitchFamily="2" charset="2"/>
              <a:buChar char="q"/>
            </a:pPr>
            <a:r>
              <a:rPr lang="en-US" sz="800" dirty="0">
                <a:latin typeface="Arial"/>
                <a:ea typeface="Calibri" panose="020F0502020204030204" pitchFamily="34" charset="0"/>
                <a:cs typeface="Arial"/>
              </a:rPr>
              <a:t>EFMP</a:t>
            </a:r>
            <a:endParaRPr lang="en-US" sz="800" dirty="0">
              <a:latin typeface="Arial" panose="020B0604020202020204" pitchFamily="34" charset="0"/>
              <a:ea typeface="Calibri" panose="020F0502020204030204" pitchFamily="34" charset="0"/>
              <a:cs typeface="Arial" panose="020B0604020202020204" pitchFamily="34" charset="0"/>
            </a:endParaRPr>
          </a:p>
          <a:p>
            <a:pPr marL="171450" indent="-171450">
              <a:spcBef>
                <a:spcPts val="0"/>
              </a:spcBef>
              <a:spcAft>
                <a:spcPts val="0"/>
              </a:spcAft>
              <a:buFont typeface="Wingdings" panose="05000000000000000000" pitchFamily="2" charset="2"/>
              <a:buChar char="q"/>
              <a:tabLst>
                <a:tab pos="184785" algn="l"/>
                <a:tab pos="185420" algn="l"/>
              </a:tabLst>
            </a:pPr>
            <a:r>
              <a:rPr lang="en-US" sz="800" dirty="0">
                <a:latin typeface="Arial"/>
                <a:cs typeface="Arial"/>
              </a:rPr>
              <a:t>Security (DISS)</a:t>
            </a:r>
            <a:endParaRPr lang="en-US" sz="800" dirty="0">
              <a:latin typeface="Arial" panose="020B0604020202020204" pitchFamily="34" charset="0"/>
              <a:cs typeface="Arial" panose="020B0604020202020204" pitchFamily="34" charset="0"/>
            </a:endParaRPr>
          </a:p>
          <a:p>
            <a:pPr>
              <a:lnSpc>
                <a:spcPct val="100000"/>
              </a:lnSpc>
              <a:spcBef>
                <a:spcPts val="0"/>
              </a:spcBef>
              <a:spcAft>
                <a:spcPts val="0"/>
              </a:spcAft>
              <a:tabLst>
                <a:tab pos="184785" algn="l"/>
                <a:tab pos="185420" algn="l"/>
              </a:tabLst>
            </a:pPr>
            <a:endParaRPr lang="en-US" sz="800" dirty="0">
              <a:latin typeface="Arial" panose="020B0604020202020204" pitchFamily="34" charset="0"/>
              <a:cs typeface="Arial" panose="020B0604020202020204" pitchFamily="34" charset="0"/>
            </a:endParaRPr>
          </a:p>
          <a:p>
            <a:pPr marL="184785" indent="-172085">
              <a:lnSpc>
                <a:spcPct val="100000"/>
              </a:lnSpc>
              <a:buFont typeface="Wingdings" panose="05000000000000000000" pitchFamily="2" charset="2"/>
              <a:buChar char="q"/>
              <a:tabLst>
                <a:tab pos="184785" algn="l"/>
                <a:tab pos="185420" algn="l"/>
              </a:tabLst>
            </a:pPr>
            <a:endParaRPr lang="en-US" sz="800" spc="-5" dirty="0">
              <a:latin typeface="Arial"/>
              <a:cs typeface="Arial"/>
            </a:endParaRPr>
          </a:p>
          <a:p>
            <a:pPr marL="184785" indent="-172085">
              <a:lnSpc>
                <a:spcPct val="100000"/>
              </a:lnSpc>
              <a:buFont typeface="Wingdings" panose="05000000000000000000" pitchFamily="2" charset="2"/>
              <a:buChar char="q"/>
              <a:tabLst>
                <a:tab pos="184785" algn="l"/>
                <a:tab pos="185420" algn="l"/>
              </a:tabLst>
            </a:pPr>
            <a:endParaRPr lang="en-US" sz="800" spc="-5" dirty="0">
              <a:latin typeface="Arial"/>
              <a:cs typeface="Arial"/>
            </a:endParaRPr>
          </a:p>
          <a:p>
            <a:pPr marL="184785" indent="-172085">
              <a:lnSpc>
                <a:spcPct val="100000"/>
              </a:lnSpc>
              <a:buFont typeface="Wingdings" panose="05000000000000000000" pitchFamily="2" charset="2"/>
              <a:buChar char="q"/>
              <a:tabLst>
                <a:tab pos="184785" algn="l"/>
                <a:tab pos="185420" algn="l"/>
              </a:tabLst>
            </a:pPr>
            <a:endParaRPr lang="en-US" sz="800" spc="-5" dirty="0">
              <a:latin typeface="Arial"/>
              <a:cs typeface="Arial"/>
            </a:endParaRPr>
          </a:p>
          <a:p>
            <a:pPr marL="184785" indent="-172085">
              <a:buFont typeface="Wingdings" panose="05000000000000000000" pitchFamily="2" charset="2"/>
              <a:buChar char="q"/>
              <a:tabLst>
                <a:tab pos="184785" algn="l"/>
                <a:tab pos="185420" algn="l"/>
              </a:tabLst>
            </a:pPr>
            <a:endParaRPr lang="en-US" sz="800" spc="-5" dirty="0">
              <a:latin typeface="Arial"/>
              <a:cs typeface="Arial"/>
            </a:endParaRPr>
          </a:p>
          <a:p>
            <a:pPr marL="184785" indent="-172085">
              <a:buFont typeface="Wingdings" panose="05000000000000000000" pitchFamily="2" charset="2"/>
              <a:buChar char="q"/>
              <a:tabLst>
                <a:tab pos="184785" algn="l"/>
                <a:tab pos="185420" algn="l"/>
              </a:tabLst>
            </a:pPr>
            <a:endParaRPr lang="en-US" sz="800" dirty="0">
              <a:latin typeface="Arial"/>
              <a:cs typeface="Arial"/>
            </a:endParaRPr>
          </a:p>
        </p:txBody>
      </p:sp>
      <p:sp>
        <p:nvSpPr>
          <p:cNvPr id="28" name="object 28"/>
          <p:cNvSpPr txBox="1"/>
          <p:nvPr/>
        </p:nvSpPr>
        <p:spPr>
          <a:xfrm>
            <a:off x="6862869" y="1447800"/>
            <a:ext cx="2186305" cy="2065309"/>
          </a:xfrm>
          <a:prstGeom prst="rect">
            <a:avLst/>
          </a:prstGeom>
        </p:spPr>
        <p:txBody>
          <a:bodyPr vert="horz" wrap="square" lIns="0" tIns="13335" rIns="0" bIns="0" rtlCol="0" anchor="t">
            <a:spAutoFit/>
          </a:bodyPr>
          <a:lstStyle/>
          <a:p>
            <a:pPr marL="184785" indent="-172085">
              <a:lnSpc>
                <a:spcPct val="100000"/>
              </a:lnSpc>
              <a:spcBef>
                <a:spcPts val="105"/>
              </a:spcBef>
              <a:buFont typeface="Wingdings" panose="05000000000000000000" pitchFamily="2" charset="2"/>
              <a:buChar char="q"/>
              <a:tabLst>
                <a:tab pos="184785" algn="l"/>
                <a:tab pos="185420" algn="l"/>
              </a:tabLst>
            </a:pPr>
            <a:r>
              <a:rPr sz="800" dirty="0">
                <a:latin typeface="Arial"/>
                <a:cs typeface="Arial"/>
              </a:rPr>
              <a:t>Polic</a:t>
            </a:r>
            <a:r>
              <a:rPr lang="en-US" sz="800" dirty="0">
                <a:latin typeface="Arial"/>
                <a:cs typeface="Arial"/>
              </a:rPr>
              <a:t>ies</a:t>
            </a:r>
          </a:p>
          <a:p>
            <a:pPr marL="184785" indent="-172085">
              <a:lnSpc>
                <a:spcPct val="100000"/>
              </a:lnSpc>
              <a:buFont typeface="Wingdings" panose="05000000000000000000" pitchFamily="2" charset="2"/>
              <a:buChar char="q"/>
              <a:tabLst>
                <a:tab pos="184785" algn="l"/>
                <a:tab pos="185420" algn="l"/>
              </a:tabLst>
            </a:pPr>
            <a:r>
              <a:rPr sz="800" dirty="0">
                <a:latin typeface="Arial"/>
                <a:cs typeface="Arial"/>
              </a:rPr>
              <a:t>Accountability</a:t>
            </a:r>
            <a:r>
              <a:rPr sz="800" spc="-105" dirty="0">
                <a:latin typeface="Arial"/>
                <a:cs typeface="Arial"/>
              </a:rPr>
              <a:t> </a:t>
            </a:r>
            <a:r>
              <a:rPr sz="800" dirty="0">
                <a:latin typeface="Arial"/>
                <a:cs typeface="Arial"/>
              </a:rPr>
              <a:t>(Semi-Annual)</a:t>
            </a:r>
          </a:p>
          <a:p>
            <a:pPr marL="184785" indent="-172085">
              <a:lnSpc>
                <a:spcPct val="100000"/>
              </a:lnSpc>
              <a:buFont typeface="Wingdings" panose="05000000000000000000" pitchFamily="2" charset="2"/>
              <a:buChar char="q"/>
              <a:tabLst>
                <a:tab pos="184785" algn="l"/>
                <a:tab pos="185420" algn="l"/>
              </a:tabLst>
            </a:pPr>
            <a:r>
              <a:rPr sz="800" spc="-5" dirty="0">
                <a:latin typeface="Arial"/>
                <a:cs typeface="Arial"/>
              </a:rPr>
              <a:t>Legal</a:t>
            </a:r>
            <a:r>
              <a:rPr sz="800" spc="10" dirty="0">
                <a:latin typeface="Arial"/>
                <a:cs typeface="Arial"/>
              </a:rPr>
              <a:t> </a:t>
            </a:r>
            <a:r>
              <a:rPr lang="en-US" sz="800" spc="10" dirty="0">
                <a:latin typeface="Arial"/>
                <a:cs typeface="Arial"/>
              </a:rPr>
              <a:t>a</a:t>
            </a:r>
            <a:r>
              <a:rPr sz="800" dirty="0">
                <a:latin typeface="Arial"/>
                <a:cs typeface="Arial"/>
              </a:rPr>
              <a:t>ctions</a:t>
            </a:r>
          </a:p>
          <a:p>
            <a:pPr marL="184785" indent="-172085">
              <a:lnSpc>
                <a:spcPct val="100000"/>
              </a:lnSpc>
              <a:buFont typeface="Wingdings" panose="05000000000000000000" pitchFamily="2" charset="2"/>
              <a:buChar char="q"/>
              <a:tabLst>
                <a:tab pos="184785" algn="l"/>
                <a:tab pos="185420" algn="l"/>
              </a:tabLst>
            </a:pPr>
            <a:r>
              <a:rPr sz="800" spc="-5" dirty="0">
                <a:latin typeface="Arial"/>
                <a:cs typeface="Arial"/>
              </a:rPr>
              <a:t>Medical </a:t>
            </a:r>
            <a:r>
              <a:rPr sz="800" dirty="0">
                <a:latin typeface="Arial"/>
                <a:cs typeface="Arial"/>
              </a:rPr>
              <a:t>– SUDs, </a:t>
            </a:r>
            <a:r>
              <a:rPr lang="en-US" sz="800" spc="-5" dirty="0">
                <a:latin typeface="Arial"/>
                <a:cs typeface="Arial"/>
              </a:rPr>
              <a:t>h</a:t>
            </a:r>
            <a:r>
              <a:rPr sz="800" spc="-5" dirty="0">
                <a:latin typeface="Arial"/>
                <a:cs typeface="Arial"/>
              </a:rPr>
              <a:t>ospitalizations, </a:t>
            </a:r>
            <a:r>
              <a:rPr lang="en-US" sz="800" spc="-5" dirty="0">
                <a:latin typeface="Arial"/>
                <a:cs typeface="Arial"/>
              </a:rPr>
              <a:t>convalescent</a:t>
            </a:r>
            <a:r>
              <a:rPr sz="800" spc="50" dirty="0">
                <a:latin typeface="Arial"/>
                <a:cs typeface="Arial"/>
              </a:rPr>
              <a:t> </a:t>
            </a:r>
            <a:r>
              <a:rPr lang="en-US" sz="800" spc="-10" dirty="0">
                <a:latin typeface="Arial"/>
                <a:cs typeface="Arial"/>
              </a:rPr>
              <a:t>absence</a:t>
            </a:r>
            <a:endParaRPr sz="800" dirty="0">
              <a:latin typeface="Arial"/>
              <a:cs typeface="Arial"/>
            </a:endParaRPr>
          </a:p>
          <a:p>
            <a:pPr marL="184785" indent="-172085">
              <a:lnSpc>
                <a:spcPct val="100000"/>
              </a:lnSpc>
              <a:buFont typeface="Wingdings" panose="05000000000000000000" pitchFamily="2" charset="2"/>
              <a:buChar char="q"/>
              <a:tabLst>
                <a:tab pos="184785" algn="l"/>
                <a:tab pos="185420" algn="l"/>
              </a:tabLst>
            </a:pPr>
            <a:r>
              <a:rPr sz="800" dirty="0">
                <a:latin typeface="Arial"/>
                <a:cs typeface="Arial"/>
              </a:rPr>
              <a:t>FLAGS</a:t>
            </a:r>
          </a:p>
          <a:p>
            <a:pPr marL="184785" indent="-172085">
              <a:lnSpc>
                <a:spcPct val="100000"/>
              </a:lnSpc>
              <a:buFont typeface="Wingdings" panose="05000000000000000000" pitchFamily="2" charset="2"/>
              <a:buChar char="q"/>
              <a:tabLst>
                <a:tab pos="184785" algn="l"/>
                <a:tab pos="185420" algn="l"/>
              </a:tabLst>
            </a:pPr>
            <a:r>
              <a:rPr sz="800" dirty="0">
                <a:latin typeface="Arial"/>
                <a:cs typeface="Arial"/>
              </a:rPr>
              <a:t>IG</a:t>
            </a:r>
            <a:r>
              <a:rPr sz="800" spc="-5" dirty="0">
                <a:latin typeface="Arial"/>
                <a:cs typeface="Arial"/>
              </a:rPr>
              <a:t> </a:t>
            </a:r>
            <a:r>
              <a:rPr lang="en-US" sz="800" spc="-5" dirty="0">
                <a:latin typeface="Arial"/>
                <a:cs typeface="Arial"/>
              </a:rPr>
              <a:t>c</a:t>
            </a:r>
            <a:r>
              <a:rPr sz="800" dirty="0">
                <a:latin typeface="Arial"/>
                <a:cs typeface="Arial"/>
              </a:rPr>
              <a:t>omplaints</a:t>
            </a:r>
          </a:p>
          <a:p>
            <a:pPr marL="184785" indent="-172085">
              <a:lnSpc>
                <a:spcPct val="100000"/>
              </a:lnSpc>
              <a:buFont typeface="Wingdings" panose="05000000000000000000" pitchFamily="2" charset="2"/>
              <a:buChar char="q"/>
              <a:tabLst>
                <a:tab pos="184785" algn="l"/>
                <a:tab pos="185420" algn="l"/>
              </a:tabLst>
            </a:pPr>
            <a:r>
              <a:rPr sz="800" spc="-5" dirty="0">
                <a:latin typeface="Arial"/>
                <a:cs typeface="Arial"/>
              </a:rPr>
              <a:t>Congressional</a:t>
            </a:r>
            <a:r>
              <a:rPr lang="en-US" sz="800" spc="-5" dirty="0">
                <a:latin typeface="Arial"/>
                <a:cs typeface="Arial"/>
              </a:rPr>
              <a:t> complaints</a:t>
            </a:r>
            <a:endParaRPr sz="800" dirty="0">
              <a:latin typeface="Arial"/>
              <a:cs typeface="Arial"/>
            </a:endParaRPr>
          </a:p>
          <a:p>
            <a:pPr marL="184785" indent="-172085">
              <a:lnSpc>
                <a:spcPct val="100000"/>
              </a:lnSpc>
              <a:buFont typeface="Wingdings" panose="05000000000000000000" pitchFamily="2" charset="2"/>
              <a:buChar char="q"/>
              <a:tabLst>
                <a:tab pos="184785" algn="l"/>
                <a:tab pos="185420" algn="l"/>
              </a:tabLst>
            </a:pPr>
            <a:r>
              <a:rPr sz="800" spc="-5" dirty="0">
                <a:latin typeface="Arial"/>
                <a:cs typeface="Arial"/>
              </a:rPr>
              <a:t>Media</a:t>
            </a:r>
            <a:r>
              <a:rPr sz="800" spc="5" dirty="0">
                <a:latin typeface="Arial"/>
                <a:cs typeface="Arial"/>
              </a:rPr>
              <a:t> </a:t>
            </a:r>
            <a:r>
              <a:rPr lang="en-US" sz="800" spc="-5" dirty="0">
                <a:latin typeface="Arial"/>
                <a:cs typeface="Arial"/>
              </a:rPr>
              <a:t>m</a:t>
            </a:r>
            <a:r>
              <a:rPr sz="800" spc="-5" dirty="0">
                <a:latin typeface="Arial"/>
                <a:cs typeface="Arial"/>
              </a:rPr>
              <a:t>anagement</a:t>
            </a:r>
            <a:endParaRPr sz="800" dirty="0">
              <a:latin typeface="Arial"/>
              <a:cs typeface="Arial"/>
            </a:endParaRPr>
          </a:p>
          <a:p>
            <a:pPr marL="184785" indent="-172085">
              <a:lnSpc>
                <a:spcPct val="100000"/>
              </a:lnSpc>
              <a:buFont typeface="Wingdings" panose="05000000000000000000" pitchFamily="2" charset="2"/>
              <a:buChar char="q"/>
              <a:tabLst>
                <a:tab pos="184785" algn="l"/>
                <a:tab pos="185420" algn="l"/>
              </a:tabLst>
            </a:pPr>
            <a:r>
              <a:rPr sz="800" spc="-5" dirty="0">
                <a:latin typeface="Arial"/>
                <a:cs typeface="Arial"/>
              </a:rPr>
              <a:t>Gainful</a:t>
            </a:r>
            <a:r>
              <a:rPr sz="800" dirty="0">
                <a:latin typeface="Arial"/>
                <a:cs typeface="Arial"/>
              </a:rPr>
              <a:t> </a:t>
            </a:r>
            <a:r>
              <a:rPr lang="en-US" sz="800" dirty="0">
                <a:latin typeface="Arial"/>
                <a:cs typeface="Arial"/>
              </a:rPr>
              <a:t>e</a:t>
            </a:r>
            <a:r>
              <a:rPr sz="800" dirty="0">
                <a:latin typeface="Arial"/>
                <a:cs typeface="Arial"/>
              </a:rPr>
              <a:t>mployments</a:t>
            </a:r>
          </a:p>
          <a:p>
            <a:pPr marL="184785" indent="-172085">
              <a:lnSpc>
                <a:spcPct val="100000"/>
              </a:lnSpc>
              <a:buFont typeface="Wingdings" panose="05000000000000000000" pitchFamily="2" charset="2"/>
              <a:buChar char="q"/>
              <a:tabLst>
                <a:tab pos="184785" algn="l"/>
                <a:tab pos="185420" algn="l"/>
              </a:tabLst>
            </a:pPr>
            <a:r>
              <a:rPr sz="800" dirty="0">
                <a:latin typeface="Arial"/>
                <a:cs typeface="Arial"/>
              </a:rPr>
              <a:t>ADPAAS</a:t>
            </a:r>
          </a:p>
          <a:p>
            <a:pPr marL="184785" indent="-172085">
              <a:lnSpc>
                <a:spcPct val="100000"/>
              </a:lnSpc>
              <a:buFont typeface="Wingdings" panose="05000000000000000000" pitchFamily="2" charset="2"/>
              <a:buChar char="q"/>
              <a:tabLst>
                <a:tab pos="184785" algn="l"/>
                <a:tab pos="185420" algn="l"/>
              </a:tabLst>
            </a:pPr>
            <a:r>
              <a:rPr sz="800" dirty="0">
                <a:latin typeface="Arial"/>
                <a:cs typeface="Arial"/>
              </a:rPr>
              <a:t>Briefs</a:t>
            </a:r>
            <a:endParaRPr lang="en-US" sz="1000" b="1" i="1" u="sng" spc="-5" dirty="0">
              <a:solidFill>
                <a:srgbClr val="00B050"/>
              </a:solidFill>
              <a:latin typeface="Arial"/>
              <a:cs typeface="Arial"/>
            </a:endParaRPr>
          </a:p>
          <a:p>
            <a:pPr marL="12700" algn="ctr">
              <a:spcBef>
                <a:spcPts val="95"/>
              </a:spcBef>
            </a:pPr>
            <a:r>
              <a:rPr sz="1000" b="1" i="1" u="sng" spc="-5" dirty="0">
                <a:solidFill>
                  <a:srgbClr val="00B050"/>
                </a:solidFill>
                <a:latin typeface="Arial"/>
                <a:cs typeface="Arial"/>
              </a:rPr>
              <a:t>Other Services</a:t>
            </a:r>
          </a:p>
          <a:p>
            <a:pPr marL="189230" indent="-172085">
              <a:lnSpc>
                <a:spcPct val="100000"/>
              </a:lnSpc>
              <a:spcBef>
                <a:spcPts val="260"/>
              </a:spcBef>
              <a:buFont typeface="Wingdings" panose="05000000000000000000" pitchFamily="2" charset="2"/>
              <a:buChar char="q"/>
              <a:tabLst>
                <a:tab pos="189230" algn="l"/>
                <a:tab pos="189865" algn="l"/>
              </a:tabLst>
            </a:pPr>
            <a:r>
              <a:rPr sz="800" spc="-5" dirty="0">
                <a:latin typeface="Arial"/>
                <a:cs typeface="Arial"/>
              </a:rPr>
              <a:t>Medical </a:t>
            </a:r>
            <a:r>
              <a:rPr lang="en-US" sz="800" spc="-5" dirty="0">
                <a:latin typeface="Arial"/>
                <a:cs typeface="Arial"/>
              </a:rPr>
              <a:t>l</a:t>
            </a:r>
            <a:r>
              <a:rPr sz="800" dirty="0">
                <a:latin typeface="Arial"/>
                <a:cs typeface="Arial"/>
              </a:rPr>
              <a:t>iaison </a:t>
            </a:r>
            <a:r>
              <a:rPr sz="800" spc="-5" dirty="0">
                <a:latin typeface="Arial"/>
                <a:cs typeface="Arial"/>
              </a:rPr>
              <a:t>(updates </a:t>
            </a:r>
            <a:r>
              <a:rPr sz="800" dirty="0">
                <a:latin typeface="Arial"/>
                <a:cs typeface="Arial"/>
              </a:rPr>
              <a:t>to</a:t>
            </a:r>
            <a:r>
              <a:rPr sz="800" spc="30" dirty="0">
                <a:latin typeface="Arial"/>
                <a:cs typeface="Arial"/>
              </a:rPr>
              <a:t> </a:t>
            </a:r>
            <a:r>
              <a:rPr sz="800" spc="-5" dirty="0">
                <a:latin typeface="Arial"/>
                <a:cs typeface="Arial"/>
              </a:rPr>
              <a:t>MEDPROS)</a:t>
            </a:r>
            <a:endParaRPr sz="800" dirty="0">
              <a:latin typeface="Arial"/>
              <a:cs typeface="Arial"/>
            </a:endParaRPr>
          </a:p>
          <a:p>
            <a:pPr marL="189230" indent="-172085">
              <a:buFont typeface="Wingdings" panose="05000000000000000000" pitchFamily="2" charset="2"/>
              <a:buChar char="q"/>
              <a:tabLst>
                <a:tab pos="189230" algn="l"/>
                <a:tab pos="189865" algn="l"/>
              </a:tabLst>
            </a:pPr>
            <a:r>
              <a:rPr sz="800" dirty="0">
                <a:latin typeface="Arial"/>
                <a:cs typeface="Arial"/>
              </a:rPr>
              <a:t>Financial </a:t>
            </a:r>
            <a:r>
              <a:rPr lang="en-US" sz="800" spc="-5" dirty="0">
                <a:latin typeface="Arial"/>
                <a:cs typeface="Arial"/>
              </a:rPr>
              <a:t>Liability Investigations</a:t>
            </a:r>
            <a:r>
              <a:rPr sz="800" spc="-15" dirty="0">
                <a:latin typeface="Arial"/>
                <a:cs typeface="Arial"/>
              </a:rPr>
              <a:t> </a:t>
            </a:r>
            <a:r>
              <a:rPr sz="800" spc="-5" dirty="0">
                <a:latin typeface="Arial"/>
                <a:cs typeface="Arial"/>
              </a:rPr>
              <a:t>(FLIPL)</a:t>
            </a:r>
            <a:endParaRPr sz="800" dirty="0">
              <a:latin typeface="Arial"/>
              <a:cs typeface="Arial"/>
            </a:endParaRPr>
          </a:p>
          <a:p>
            <a:pPr marL="189230" indent="-172085">
              <a:lnSpc>
                <a:spcPct val="100000"/>
              </a:lnSpc>
              <a:buFont typeface="Wingdings" panose="05000000000000000000" pitchFamily="2" charset="2"/>
              <a:buChar char="q"/>
              <a:tabLst>
                <a:tab pos="189230" algn="l"/>
                <a:tab pos="189865" algn="l"/>
              </a:tabLst>
            </a:pPr>
            <a:r>
              <a:rPr sz="800" dirty="0">
                <a:latin typeface="Arial"/>
                <a:cs typeface="Arial"/>
              </a:rPr>
              <a:t>Security</a:t>
            </a:r>
            <a:r>
              <a:rPr sz="800" spc="-20" dirty="0">
                <a:latin typeface="Arial"/>
                <a:cs typeface="Arial"/>
              </a:rPr>
              <a:t> </a:t>
            </a:r>
            <a:r>
              <a:rPr lang="en-US" sz="800" spc="-5" dirty="0">
                <a:latin typeface="Arial"/>
                <a:cs typeface="Arial"/>
              </a:rPr>
              <a:t>m</a:t>
            </a:r>
            <a:r>
              <a:rPr sz="800" spc="-5" dirty="0">
                <a:latin typeface="Arial"/>
                <a:cs typeface="Arial"/>
              </a:rPr>
              <a:t>anagement</a:t>
            </a:r>
            <a:endParaRPr sz="800" dirty="0">
              <a:latin typeface="Arial"/>
              <a:cs typeface="Arial"/>
            </a:endParaRPr>
          </a:p>
        </p:txBody>
      </p:sp>
      <p:sp>
        <p:nvSpPr>
          <p:cNvPr id="30" name="object 30"/>
          <p:cNvSpPr txBox="1"/>
          <p:nvPr/>
        </p:nvSpPr>
        <p:spPr>
          <a:xfrm>
            <a:off x="6818660" y="4620597"/>
            <a:ext cx="2325340" cy="1027845"/>
          </a:xfrm>
          <a:prstGeom prst="rect">
            <a:avLst/>
          </a:prstGeom>
        </p:spPr>
        <p:txBody>
          <a:bodyPr vert="horz" wrap="square" lIns="0" tIns="12065" rIns="0" bIns="0" rtlCol="0" anchor="t">
            <a:spAutoFit/>
          </a:bodyPr>
          <a:lstStyle/>
          <a:p>
            <a:pPr marL="12700" algn="ctr">
              <a:lnSpc>
                <a:spcPct val="100000"/>
              </a:lnSpc>
              <a:spcBef>
                <a:spcPts val="330"/>
              </a:spcBef>
              <a:tabLst>
                <a:tab pos="184785" algn="l"/>
                <a:tab pos="185420" algn="l"/>
              </a:tabLst>
            </a:pPr>
            <a:r>
              <a:rPr sz="1000" b="1" i="1" u="sng" spc="-5" dirty="0">
                <a:solidFill>
                  <a:srgbClr val="00B050"/>
                </a:solidFill>
                <a:latin typeface="Arial"/>
                <a:cs typeface="Arial"/>
              </a:rPr>
              <a:t>Command &amp; Control Support Systems</a:t>
            </a:r>
          </a:p>
          <a:p>
            <a:pPr marL="440690" indent="-172085">
              <a:lnSpc>
                <a:spcPct val="100000"/>
              </a:lnSpc>
              <a:spcBef>
                <a:spcPts val="25"/>
              </a:spcBef>
              <a:buChar char="•"/>
              <a:tabLst>
                <a:tab pos="440690" algn="l"/>
                <a:tab pos="441325" algn="l"/>
              </a:tabLst>
            </a:pPr>
            <a:endParaRPr lang="en-US" sz="800" dirty="0">
              <a:latin typeface="Arial"/>
              <a:cs typeface="Arial"/>
            </a:endParaRPr>
          </a:p>
          <a:p>
            <a:pPr marL="440690" indent="-172085">
              <a:lnSpc>
                <a:spcPct val="100000"/>
              </a:lnSpc>
              <a:spcBef>
                <a:spcPts val="25"/>
              </a:spcBef>
              <a:buFont typeface="Wingdings" panose="05000000000000000000" pitchFamily="2" charset="2"/>
              <a:buChar char="q"/>
              <a:tabLst>
                <a:tab pos="440690" algn="l"/>
                <a:tab pos="441325" algn="l"/>
              </a:tabLst>
            </a:pPr>
            <a:r>
              <a:rPr sz="800" dirty="0">
                <a:latin typeface="Arial"/>
                <a:cs typeface="Arial"/>
              </a:rPr>
              <a:t>Website</a:t>
            </a:r>
            <a:r>
              <a:rPr sz="800" spc="-40" dirty="0">
                <a:latin typeface="Arial"/>
                <a:cs typeface="Arial"/>
              </a:rPr>
              <a:t> </a:t>
            </a:r>
            <a:r>
              <a:rPr sz="800" spc="-5" dirty="0">
                <a:latin typeface="Arial"/>
                <a:cs typeface="Arial"/>
              </a:rPr>
              <a:t>Management</a:t>
            </a:r>
            <a:endParaRPr sz="800" dirty="0">
              <a:latin typeface="Arial"/>
              <a:cs typeface="Arial"/>
            </a:endParaRPr>
          </a:p>
          <a:p>
            <a:pPr marL="440690" indent="-172085">
              <a:lnSpc>
                <a:spcPct val="100000"/>
              </a:lnSpc>
              <a:buFont typeface="Wingdings" panose="05000000000000000000" pitchFamily="2" charset="2"/>
              <a:buChar char="q"/>
              <a:tabLst>
                <a:tab pos="440690" algn="l"/>
                <a:tab pos="441325" algn="l"/>
              </a:tabLst>
            </a:pPr>
            <a:r>
              <a:rPr sz="800" b="1" spc="-5" dirty="0">
                <a:solidFill>
                  <a:srgbClr val="FF0000"/>
                </a:solidFill>
                <a:latin typeface="Arial"/>
                <a:cs typeface="Arial"/>
              </a:rPr>
              <a:t>SharePoint</a:t>
            </a:r>
            <a:r>
              <a:rPr sz="800" b="1" spc="15" dirty="0">
                <a:solidFill>
                  <a:srgbClr val="FF0000"/>
                </a:solidFill>
                <a:latin typeface="Arial"/>
                <a:cs typeface="Arial"/>
              </a:rPr>
              <a:t> </a:t>
            </a:r>
            <a:r>
              <a:rPr sz="800" b="1" spc="-5" dirty="0">
                <a:solidFill>
                  <a:srgbClr val="FF0000"/>
                </a:solidFill>
                <a:latin typeface="Arial"/>
                <a:cs typeface="Arial"/>
              </a:rPr>
              <a:t>Management</a:t>
            </a:r>
          </a:p>
          <a:p>
            <a:pPr marL="440690" indent="-172085">
              <a:buFont typeface="Wingdings" panose="05000000000000000000" pitchFamily="2" charset="2"/>
              <a:buChar char="q"/>
              <a:tabLst>
                <a:tab pos="440690" algn="l"/>
                <a:tab pos="441325" algn="l"/>
              </a:tabLst>
            </a:pPr>
            <a:r>
              <a:rPr lang="en-US" sz="800" spc="-5" dirty="0">
                <a:latin typeface="Arial"/>
                <a:cs typeface="Arial"/>
              </a:rPr>
              <a:t>Facebook Management</a:t>
            </a:r>
          </a:p>
          <a:p>
            <a:pPr marL="440690" indent="-172085">
              <a:buFont typeface="Wingdings" panose="05000000000000000000" pitchFamily="2" charset="2"/>
              <a:buChar char="q"/>
              <a:tabLst>
                <a:tab pos="440690" algn="l"/>
                <a:tab pos="441325" algn="l"/>
              </a:tabLst>
            </a:pPr>
            <a:r>
              <a:rPr lang="en-US" sz="800" spc="-5" dirty="0">
                <a:latin typeface="Arial"/>
                <a:cs typeface="Arial"/>
              </a:rPr>
              <a:t>IPPS-A</a:t>
            </a:r>
          </a:p>
          <a:p>
            <a:pPr marL="440690" indent="-172085">
              <a:buFont typeface="Wingdings" panose="05000000000000000000" pitchFamily="2" charset="2"/>
              <a:buChar char="q"/>
              <a:tabLst>
                <a:tab pos="440690" algn="l"/>
                <a:tab pos="441325" algn="l"/>
              </a:tabLst>
            </a:pPr>
            <a:endParaRPr lang="en-US" sz="800" b="1" spc="-5" dirty="0">
              <a:solidFill>
                <a:srgbClr val="FF0000"/>
              </a:solidFill>
              <a:latin typeface="Arial"/>
              <a:cs typeface="Arial"/>
            </a:endParaRPr>
          </a:p>
          <a:p>
            <a:pPr marL="268605">
              <a:tabLst>
                <a:tab pos="440690" algn="l"/>
                <a:tab pos="441325" algn="l"/>
              </a:tabLst>
            </a:pPr>
            <a:endParaRPr lang="en-US" sz="800" spc="-5" dirty="0">
              <a:latin typeface="Arial"/>
              <a:cs typeface="Arial"/>
            </a:endParaRPr>
          </a:p>
        </p:txBody>
      </p:sp>
      <p:sp>
        <p:nvSpPr>
          <p:cNvPr id="31" name="object 31"/>
          <p:cNvSpPr txBox="1"/>
          <p:nvPr/>
        </p:nvSpPr>
        <p:spPr>
          <a:xfrm>
            <a:off x="6822588" y="3716055"/>
            <a:ext cx="1958122" cy="797654"/>
          </a:xfrm>
          <a:prstGeom prst="rect">
            <a:avLst/>
          </a:prstGeom>
        </p:spPr>
        <p:txBody>
          <a:bodyPr vert="horz" wrap="square" lIns="0" tIns="86360" rIns="0" bIns="0" rtlCol="0" anchor="t">
            <a:spAutoFit/>
          </a:bodyPr>
          <a:lstStyle/>
          <a:p>
            <a:pPr marL="12700" marR="5080" algn="ctr">
              <a:spcBef>
                <a:spcPts val="95"/>
              </a:spcBef>
            </a:pPr>
            <a:r>
              <a:rPr lang="en-US" sz="1000" b="1" i="1" u="sng" spc="-5" dirty="0">
                <a:solidFill>
                  <a:srgbClr val="00B050"/>
                </a:solidFill>
                <a:latin typeface="Arial"/>
                <a:cs typeface="Arial"/>
              </a:rPr>
              <a:t>Joint Service Schools &amp; NPS</a:t>
            </a:r>
          </a:p>
          <a:p>
            <a:pPr marL="12700" marR="5080" algn="ctr">
              <a:spcBef>
                <a:spcPts val="475"/>
              </a:spcBef>
            </a:pPr>
            <a:r>
              <a:rPr sz="800" b="1" spc="-10" dirty="0">
                <a:latin typeface="Arial"/>
                <a:cs typeface="Arial"/>
              </a:rPr>
              <a:t>USASD </a:t>
            </a:r>
            <a:r>
              <a:rPr sz="800" b="1" dirty="0">
                <a:latin typeface="Arial"/>
                <a:cs typeface="Arial"/>
              </a:rPr>
              <a:t>conduct</a:t>
            </a:r>
            <a:r>
              <a:rPr lang="en-US" sz="800" b="1" dirty="0">
                <a:latin typeface="Arial"/>
                <a:cs typeface="Arial"/>
              </a:rPr>
              <a:t>s</a:t>
            </a:r>
            <a:r>
              <a:rPr sz="800" b="1" dirty="0">
                <a:latin typeface="Arial"/>
                <a:cs typeface="Arial"/>
              </a:rPr>
              <a:t> Global Video </a:t>
            </a:r>
            <a:r>
              <a:rPr sz="800" b="1" spc="-5" dirty="0">
                <a:latin typeface="Arial"/>
                <a:cs typeface="Arial"/>
              </a:rPr>
              <a:t>Services</a:t>
            </a:r>
            <a:r>
              <a:rPr lang="en-US" sz="800" b="1" spc="-5" dirty="0">
                <a:latin typeface="Arial"/>
                <a:cs typeface="Arial"/>
              </a:rPr>
              <a:t> </a:t>
            </a:r>
            <a:r>
              <a:rPr sz="800" b="1" spc="-5" dirty="0">
                <a:latin typeface="Arial"/>
                <a:cs typeface="Arial"/>
              </a:rPr>
              <a:t>thru </a:t>
            </a:r>
            <a:r>
              <a:rPr lang="en-US" sz="800" b="1" spc="-5" dirty="0">
                <a:latin typeface="Arial"/>
                <a:cs typeface="Arial"/>
              </a:rPr>
              <a:t>MS-Teams and Site Visits </a:t>
            </a:r>
            <a:r>
              <a:rPr lang="en-US" sz="800" b="1" dirty="0">
                <a:latin typeface="Arial"/>
                <a:cs typeface="Arial"/>
              </a:rPr>
              <a:t>to provide informational briefings</a:t>
            </a:r>
            <a:r>
              <a:rPr lang="en-US" sz="800" b="1" spc="-10" dirty="0">
                <a:latin typeface="Arial"/>
                <a:cs typeface="Arial"/>
              </a:rPr>
              <a:t>.</a:t>
            </a:r>
            <a:endParaRPr sz="800" dirty="0">
              <a:latin typeface="Arial"/>
              <a:cs typeface="Arial"/>
            </a:endParaRPr>
          </a:p>
        </p:txBody>
      </p:sp>
      <p:sp>
        <p:nvSpPr>
          <p:cNvPr id="32" name="object 32"/>
          <p:cNvSpPr/>
          <p:nvPr/>
        </p:nvSpPr>
        <p:spPr>
          <a:xfrm flipH="1">
            <a:off x="6781798" y="1109762"/>
            <a:ext cx="52643" cy="5327394"/>
          </a:xfrm>
          <a:custGeom>
            <a:avLst/>
            <a:gdLst/>
            <a:ahLst/>
            <a:cxnLst/>
            <a:rect l="l" t="t" r="r" b="b"/>
            <a:pathLst>
              <a:path w="24129" h="3296285">
                <a:moveTo>
                  <a:pt x="23888" y="0"/>
                </a:moveTo>
                <a:lnTo>
                  <a:pt x="0" y="3295853"/>
                </a:lnTo>
              </a:path>
            </a:pathLst>
          </a:custGeom>
          <a:ln w="25907">
            <a:solidFill>
              <a:srgbClr val="000000"/>
            </a:solidFill>
          </a:ln>
        </p:spPr>
        <p:txBody>
          <a:bodyPr wrap="square" lIns="0" tIns="0" rIns="0" bIns="0" rtlCol="0"/>
          <a:lstStyle/>
          <a:p>
            <a:endParaRPr/>
          </a:p>
        </p:txBody>
      </p:sp>
      <p:sp>
        <p:nvSpPr>
          <p:cNvPr id="33" name="object 33"/>
          <p:cNvSpPr txBox="1"/>
          <p:nvPr/>
        </p:nvSpPr>
        <p:spPr>
          <a:xfrm>
            <a:off x="4639901" y="210271"/>
            <a:ext cx="4572000" cy="289823"/>
          </a:xfrm>
          <a:prstGeom prst="rect">
            <a:avLst/>
          </a:prstGeom>
        </p:spPr>
        <p:txBody>
          <a:bodyPr vert="horz" wrap="square" lIns="0" tIns="12700" rIns="0" bIns="0" rtlCol="0" anchor="t">
            <a:spAutoFit/>
          </a:bodyPr>
          <a:lstStyle/>
          <a:p>
            <a:pPr marL="12700" algn="ctr">
              <a:lnSpc>
                <a:spcPct val="100000"/>
              </a:lnSpc>
              <a:spcBef>
                <a:spcPts val="100"/>
              </a:spcBef>
            </a:pPr>
            <a:r>
              <a:rPr lang="en-US" b="1" spc="-5" dirty="0">
                <a:solidFill>
                  <a:schemeClr val="bg1"/>
                </a:solidFill>
                <a:latin typeface="Arial"/>
                <a:cs typeface="Arial"/>
              </a:rPr>
              <a:t>What We Do For YOU!</a:t>
            </a:r>
            <a:endParaRPr b="1" dirty="0">
              <a:solidFill>
                <a:schemeClr val="bg1"/>
              </a:solidFill>
              <a:latin typeface="Arial"/>
              <a:cs typeface="Arial"/>
            </a:endParaRPr>
          </a:p>
        </p:txBody>
      </p:sp>
      <p:sp>
        <p:nvSpPr>
          <p:cNvPr id="34" name="object 34"/>
          <p:cNvSpPr txBox="1"/>
          <p:nvPr/>
        </p:nvSpPr>
        <p:spPr>
          <a:xfrm>
            <a:off x="8968567" y="6636496"/>
            <a:ext cx="95885" cy="166071"/>
          </a:xfrm>
          <a:prstGeom prst="rect">
            <a:avLst/>
          </a:prstGeom>
        </p:spPr>
        <p:txBody>
          <a:bodyPr vert="horz" wrap="square" lIns="0" tIns="12065" rIns="0" bIns="0" rtlCol="0">
            <a:spAutoFit/>
          </a:bodyPr>
          <a:lstStyle/>
          <a:p>
            <a:pPr marL="12700">
              <a:lnSpc>
                <a:spcPct val="100000"/>
              </a:lnSpc>
              <a:spcBef>
                <a:spcPts val="95"/>
              </a:spcBef>
            </a:pPr>
            <a:r>
              <a:rPr lang="en-US" sz="1000" spc="-5" dirty="0">
                <a:latin typeface="Arial"/>
                <a:cs typeface="Arial"/>
              </a:rPr>
              <a:t>4</a:t>
            </a:r>
            <a:endParaRPr sz="1000" dirty="0">
              <a:latin typeface="Arial"/>
              <a:cs typeface="Arial"/>
            </a:endParaRPr>
          </a:p>
        </p:txBody>
      </p:sp>
      <p:sp>
        <p:nvSpPr>
          <p:cNvPr id="35" name="object 6"/>
          <p:cNvSpPr/>
          <p:nvPr/>
        </p:nvSpPr>
        <p:spPr>
          <a:xfrm>
            <a:off x="152376" y="6437156"/>
            <a:ext cx="8730615" cy="0"/>
          </a:xfrm>
          <a:custGeom>
            <a:avLst/>
            <a:gdLst/>
            <a:ahLst/>
            <a:cxnLst/>
            <a:rect l="l" t="t" r="r" b="b"/>
            <a:pathLst>
              <a:path w="8730615">
                <a:moveTo>
                  <a:pt x="0" y="0"/>
                </a:moveTo>
                <a:lnTo>
                  <a:pt x="8730183" y="0"/>
                </a:lnTo>
              </a:path>
            </a:pathLst>
          </a:custGeom>
          <a:ln w="25908">
            <a:solidFill>
              <a:srgbClr val="000000"/>
            </a:solidFill>
          </a:ln>
        </p:spPr>
        <p:txBody>
          <a:bodyPr wrap="square" lIns="0" tIns="0" rIns="0" bIns="0" rtlCol="0"/>
          <a:lstStyle/>
          <a:p>
            <a:endParaRPr/>
          </a:p>
        </p:txBody>
      </p:sp>
      <p:sp>
        <p:nvSpPr>
          <p:cNvPr id="21" name="object 18">
            <a:extLst>
              <a:ext uri="{FF2B5EF4-FFF2-40B4-BE49-F238E27FC236}">
                <a16:creationId xmlns:a16="http://schemas.microsoft.com/office/drawing/2014/main" id="{9AF7DB19-3110-EEEB-E962-151C71B13D86}"/>
              </a:ext>
            </a:extLst>
          </p:cNvPr>
          <p:cNvSpPr txBox="1"/>
          <p:nvPr/>
        </p:nvSpPr>
        <p:spPr>
          <a:xfrm>
            <a:off x="86954" y="3550236"/>
            <a:ext cx="2924969" cy="1626086"/>
          </a:xfrm>
          <a:prstGeom prst="rect">
            <a:avLst/>
          </a:prstGeom>
        </p:spPr>
        <p:txBody>
          <a:bodyPr vert="horz" wrap="square" lIns="0" tIns="12700" rIns="0" bIns="0" rtlCol="0" anchor="t">
            <a:spAutoFit/>
          </a:bodyPr>
          <a:lstStyle/>
          <a:p>
            <a:pPr marL="184785" indent="-172085">
              <a:spcBef>
                <a:spcPts val="100"/>
              </a:spcBef>
              <a:buFont typeface="Wingdings" panose="05000000000000000000" pitchFamily="2" charset="2"/>
              <a:buChar char="q"/>
              <a:tabLst>
                <a:tab pos="184785" algn="l"/>
                <a:tab pos="185420" algn="l"/>
              </a:tabLst>
            </a:pPr>
            <a:r>
              <a:rPr lang="en-US" sz="800" b="1" spc="-5" dirty="0">
                <a:solidFill>
                  <a:srgbClr val="FF0000"/>
                </a:solidFill>
                <a:latin typeface="Arial"/>
                <a:cs typeface="Arial"/>
              </a:rPr>
              <a:t>Personnel Actions</a:t>
            </a:r>
          </a:p>
          <a:p>
            <a:pPr marL="628650" indent="-171450">
              <a:buFont typeface="Wingdings" panose="05000000000000000000" pitchFamily="2" charset="2"/>
              <a:buChar char="q"/>
              <a:tabLst>
                <a:tab pos="184785" algn="l"/>
                <a:tab pos="185420" algn="l"/>
              </a:tabLst>
            </a:pPr>
            <a:r>
              <a:rPr lang="en-US" sz="800" spc="-5" dirty="0">
                <a:latin typeface="Arial"/>
                <a:cs typeface="Arial"/>
              </a:rPr>
              <a:t>STP/Personal Profile updates</a:t>
            </a:r>
            <a:endParaRPr lang="en-US" sz="800" b="1" spc="-5" dirty="0">
              <a:solidFill>
                <a:srgbClr val="FF0000"/>
              </a:solidFill>
              <a:latin typeface="Arial"/>
              <a:cs typeface="Arial"/>
            </a:endParaRPr>
          </a:p>
          <a:p>
            <a:pPr marL="628650" lvl="1" indent="-171450">
              <a:buFont typeface="Wingdings" panose="05000000000000000000" pitchFamily="2" charset="2"/>
              <a:buChar char="q"/>
              <a:tabLst>
                <a:tab pos="184785" algn="l"/>
                <a:tab pos="185420" algn="l"/>
              </a:tabLst>
            </a:pPr>
            <a:r>
              <a:rPr lang="en-US" sz="800" spc="-5" dirty="0">
                <a:latin typeface="Arial"/>
                <a:cs typeface="Arial"/>
              </a:rPr>
              <a:t>Name changes</a:t>
            </a:r>
            <a:endParaRPr lang="en-US" dirty="0"/>
          </a:p>
          <a:p>
            <a:pPr marL="628650" lvl="1" indent="-171450">
              <a:buFont typeface="Wingdings" panose="05000000000000000000" pitchFamily="2" charset="2"/>
              <a:buChar char="q"/>
              <a:tabLst>
                <a:tab pos="184785" algn="l"/>
                <a:tab pos="185420" algn="l"/>
              </a:tabLst>
            </a:pPr>
            <a:r>
              <a:rPr lang="en-US" sz="800" spc="-5" dirty="0">
                <a:latin typeface="Arial"/>
                <a:cs typeface="Arial"/>
              </a:rPr>
              <a:t>Foreign Language Proficiency Bonus </a:t>
            </a:r>
            <a:endParaRPr lang="en-US" dirty="0"/>
          </a:p>
          <a:p>
            <a:pPr marL="628650" lvl="1" indent="-171450">
              <a:buFont typeface="Wingdings" panose="05000000000000000000" pitchFamily="2" charset="2"/>
              <a:buChar char="q"/>
              <a:tabLst>
                <a:tab pos="184785" algn="l"/>
                <a:tab pos="185420" algn="l"/>
              </a:tabLst>
            </a:pPr>
            <a:r>
              <a:rPr lang="en-US" sz="800" spc="-5" dirty="0">
                <a:latin typeface="Arial"/>
                <a:cs typeface="Arial"/>
              </a:rPr>
              <a:t>Unqualified resignations</a:t>
            </a:r>
            <a:endParaRPr lang="en-US" dirty="0"/>
          </a:p>
          <a:p>
            <a:pPr marL="628650" lvl="1" indent="-171450">
              <a:buFont typeface="Wingdings" panose="05000000000000000000" pitchFamily="2" charset="2"/>
              <a:buChar char="q"/>
              <a:tabLst>
                <a:tab pos="184785" algn="l"/>
                <a:tab pos="185420" algn="l"/>
              </a:tabLst>
            </a:pPr>
            <a:r>
              <a:rPr lang="en-US" sz="800" spc="-5" dirty="0">
                <a:latin typeface="Arial"/>
                <a:cs typeface="Arial"/>
              </a:rPr>
              <a:t>Voluntary and involuntary retirements, separations</a:t>
            </a:r>
            <a:endParaRPr lang="en-US" dirty="0"/>
          </a:p>
          <a:p>
            <a:pPr marL="628650" lvl="1" indent="-171450">
              <a:buFont typeface="Wingdings" panose="05000000000000000000" pitchFamily="2" charset="2"/>
              <a:buChar char="q"/>
              <a:tabLst>
                <a:tab pos="184785" algn="l"/>
                <a:tab pos="185420" algn="l"/>
              </a:tabLst>
            </a:pPr>
            <a:r>
              <a:rPr lang="en-US" sz="800" spc="-5" dirty="0">
                <a:latin typeface="Arial"/>
                <a:cs typeface="Arial"/>
              </a:rPr>
              <a:t>Legal actions/Suspension of Favorable Actions</a:t>
            </a:r>
            <a:endParaRPr lang="en-US" dirty="0"/>
          </a:p>
          <a:p>
            <a:pPr marL="628650" lvl="1" indent="-171450">
              <a:buFont typeface="Wingdings" panose="05000000000000000000" pitchFamily="2" charset="2"/>
              <a:buChar char="q"/>
              <a:tabLst>
                <a:tab pos="184785" algn="l"/>
                <a:tab pos="185420" algn="l"/>
              </a:tabLst>
            </a:pPr>
            <a:r>
              <a:rPr lang="en-US" sz="800" spc="-5" dirty="0">
                <a:latin typeface="Arial"/>
                <a:cs typeface="Arial"/>
              </a:rPr>
              <a:t>Absences (CONUS/OCONUS)</a:t>
            </a:r>
            <a:endParaRPr lang="en-US" dirty="0"/>
          </a:p>
          <a:p>
            <a:pPr marL="628650" lvl="1" indent="-171450">
              <a:buFont typeface="Wingdings" panose="05000000000000000000" pitchFamily="2" charset="2"/>
              <a:buChar char="q"/>
              <a:tabLst>
                <a:tab pos="184785" algn="l"/>
                <a:tab pos="185420" algn="l"/>
              </a:tabLst>
            </a:pPr>
            <a:r>
              <a:rPr lang="en-US" sz="800" spc="-5" dirty="0">
                <a:latin typeface="Arial"/>
                <a:cs typeface="Arial"/>
              </a:rPr>
              <a:t>EFMP</a:t>
            </a:r>
            <a:endParaRPr lang="en-US" sz="800" spc="-5" dirty="0"/>
          </a:p>
          <a:p>
            <a:pPr marL="628650" lvl="1" indent="-171450">
              <a:buFont typeface="Wingdings" panose="05000000000000000000" pitchFamily="2" charset="2"/>
              <a:buChar char="q"/>
              <a:tabLst>
                <a:tab pos="184785" algn="l"/>
                <a:tab pos="185420" algn="l"/>
              </a:tabLst>
            </a:pPr>
            <a:r>
              <a:rPr lang="en-US" sz="800" spc="-5" dirty="0">
                <a:latin typeface="Arial"/>
                <a:cs typeface="Arial"/>
              </a:rPr>
              <a:t>Family Care Plan</a:t>
            </a:r>
            <a:endParaRPr lang="en-US" sz="800" spc="-5" dirty="0"/>
          </a:p>
          <a:p>
            <a:pPr marL="628650" lvl="1" indent="-171450">
              <a:buFont typeface="Wingdings" panose="05000000000000000000" pitchFamily="2" charset="2"/>
              <a:buChar char="q"/>
              <a:tabLst>
                <a:tab pos="184785" algn="l"/>
                <a:tab pos="185420" algn="l"/>
              </a:tabLst>
            </a:pPr>
            <a:r>
              <a:rPr lang="en-US" sz="800" spc="-5" dirty="0">
                <a:solidFill>
                  <a:srgbClr val="000000"/>
                </a:solidFill>
                <a:latin typeface="Arial"/>
                <a:cs typeface="Arial"/>
              </a:rPr>
              <a:t>Height &amp; Weight updated in DTMS</a:t>
            </a:r>
            <a:endParaRPr lang="en-US" sz="800" spc="-5" dirty="0">
              <a:solidFill>
                <a:srgbClr val="000000"/>
              </a:solidFill>
            </a:endParaRPr>
          </a:p>
          <a:p>
            <a:pPr lvl="1">
              <a:tabLst>
                <a:tab pos="184785" algn="l"/>
                <a:tab pos="185420" algn="l"/>
              </a:tabLst>
            </a:pPr>
            <a:endParaRPr lang="en-US" sz="800" spc="-5" dirty="0">
              <a:solidFill>
                <a:srgbClr val="000000"/>
              </a:solidFill>
            </a:endParaRPr>
          </a:p>
          <a:p>
            <a:pPr marL="641985" lvl="1" indent="-172085">
              <a:spcBef>
                <a:spcPts val="100"/>
              </a:spcBef>
              <a:buFont typeface="Wingdings" panose="05000000000000000000" pitchFamily="2" charset="2"/>
              <a:buChar char="q"/>
              <a:tabLst>
                <a:tab pos="184785" algn="l"/>
                <a:tab pos="185420" algn="l"/>
              </a:tabLst>
            </a:pPr>
            <a:endParaRPr lang="en-US" sz="800" b="1" spc="-5" dirty="0">
              <a:solidFill>
                <a:srgbClr val="FF0000"/>
              </a:solidFill>
              <a:latin typeface="Arial"/>
              <a:cs typeface="Arial"/>
            </a:endParaRPr>
          </a:p>
        </p:txBody>
      </p:sp>
      <p:sp>
        <p:nvSpPr>
          <p:cNvPr id="4" name="object 18">
            <a:extLst>
              <a:ext uri="{FF2B5EF4-FFF2-40B4-BE49-F238E27FC236}">
                <a16:creationId xmlns:a16="http://schemas.microsoft.com/office/drawing/2014/main" id="{0D3700BF-5F31-E6CA-A33E-99BF63788CBF}"/>
              </a:ext>
            </a:extLst>
          </p:cNvPr>
          <p:cNvSpPr txBox="1"/>
          <p:nvPr/>
        </p:nvSpPr>
        <p:spPr>
          <a:xfrm>
            <a:off x="110581" y="4989620"/>
            <a:ext cx="1175385" cy="135935"/>
          </a:xfrm>
          <a:prstGeom prst="rect">
            <a:avLst/>
          </a:prstGeom>
        </p:spPr>
        <p:txBody>
          <a:bodyPr vert="horz" wrap="square" lIns="0" tIns="12700" rIns="0" bIns="0" rtlCol="0" anchor="t">
            <a:spAutoFit/>
          </a:bodyPr>
          <a:lstStyle/>
          <a:p>
            <a:pPr marL="184785" indent="-172085">
              <a:spcBef>
                <a:spcPts val="100"/>
              </a:spcBef>
              <a:buFont typeface="Wingdings" panose="05000000000000000000" pitchFamily="2" charset="2"/>
              <a:buChar char="q"/>
              <a:tabLst>
                <a:tab pos="184785" algn="l"/>
                <a:tab pos="185420" algn="l"/>
              </a:tabLst>
            </a:pPr>
            <a:r>
              <a:rPr lang="en-US" sz="800" b="1" spc="-5" dirty="0">
                <a:solidFill>
                  <a:srgbClr val="FF0000"/>
                </a:solidFill>
                <a:latin typeface="Arial"/>
                <a:cs typeface="Arial"/>
              </a:rPr>
              <a:t>Temp Travel</a:t>
            </a:r>
          </a:p>
        </p:txBody>
      </p:sp>
      <p:sp>
        <p:nvSpPr>
          <p:cNvPr id="5" name="TextBox 4">
            <a:extLst>
              <a:ext uri="{FF2B5EF4-FFF2-40B4-BE49-F238E27FC236}">
                <a16:creationId xmlns:a16="http://schemas.microsoft.com/office/drawing/2014/main" id="{0E1290E6-737A-4EB3-CBA4-D6A42977765F}"/>
              </a:ext>
            </a:extLst>
          </p:cNvPr>
          <p:cNvSpPr txBox="1"/>
          <p:nvPr/>
        </p:nvSpPr>
        <p:spPr>
          <a:xfrm>
            <a:off x="485380" y="5078159"/>
            <a:ext cx="1730479"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Wingdings"/>
              <a:buChar char="q"/>
            </a:pPr>
            <a:r>
              <a:rPr lang="en-US" sz="800" spc="-5" dirty="0">
                <a:latin typeface="Arial"/>
                <a:cs typeface="Arial"/>
              </a:rPr>
              <a:t>TDY Orders (TDY </a:t>
            </a:r>
            <a:r>
              <a:rPr lang="en-US" sz="800" spc="-5" dirty="0" err="1">
                <a:latin typeface="Arial"/>
                <a:cs typeface="Arial"/>
              </a:rPr>
              <a:t>en</a:t>
            </a:r>
            <a:r>
              <a:rPr lang="en-US" sz="800" spc="-5" dirty="0">
                <a:latin typeface="Arial"/>
                <a:cs typeface="Arial"/>
              </a:rPr>
              <a:t>-route)</a:t>
            </a:r>
            <a:endParaRPr lang="en-US" dirty="0">
              <a:latin typeface="Arial"/>
              <a:cs typeface="Arial"/>
            </a:endParaRPr>
          </a:p>
          <a:p>
            <a:pPr marL="171450" indent="-171450">
              <a:buFont typeface="Wingdings"/>
              <a:buChar char="q"/>
            </a:pPr>
            <a:r>
              <a:rPr lang="en-US" sz="800" spc="-5" dirty="0">
                <a:latin typeface="Arial"/>
                <a:cs typeface="Arial"/>
              </a:rPr>
              <a:t>DTS (TDY and Return)</a:t>
            </a:r>
          </a:p>
          <a:p>
            <a:pPr marL="171450" indent="-171450">
              <a:buFont typeface="Wingdings"/>
              <a:buChar char="q"/>
            </a:pPr>
            <a:r>
              <a:rPr lang="en-US" sz="800" spc="-5" dirty="0"/>
              <a:t>PTDY w/HRC approval </a:t>
            </a:r>
          </a:p>
        </p:txBody>
      </p:sp>
      <p:sp>
        <p:nvSpPr>
          <p:cNvPr id="22" name="TextBox 21">
            <a:extLst>
              <a:ext uri="{FF2B5EF4-FFF2-40B4-BE49-F238E27FC236}">
                <a16:creationId xmlns:a16="http://schemas.microsoft.com/office/drawing/2014/main" id="{7AFA17D8-833E-B689-4081-1BDAB94090E2}"/>
              </a:ext>
            </a:extLst>
          </p:cNvPr>
          <p:cNvSpPr txBox="1"/>
          <p:nvPr/>
        </p:nvSpPr>
        <p:spPr>
          <a:xfrm>
            <a:off x="-13765" y="6611779"/>
            <a:ext cx="4610100" cy="24622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EC2891A-D8E4-4906-AC0A-378C1AA663F4}" type="datetime1">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4/21/2023</a:t>
            </a:fld>
            <a:endParaRPr lang="en-US" dirty="0"/>
          </a:p>
        </p:txBody>
      </p:sp>
      <p:sp>
        <p:nvSpPr>
          <p:cNvPr id="25" name="TextBox 24">
            <a:extLst>
              <a:ext uri="{FF2B5EF4-FFF2-40B4-BE49-F238E27FC236}">
                <a16:creationId xmlns:a16="http://schemas.microsoft.com/office/drawing/2014/main" id="{885D4BFD-BB93-12AB-85B2-DF06D9969E8C}"/>
              </a:ext>
            </a:extLst>
          </p:cNvPr>
          <p:cNvSpPr txBox="1"/>
          <p:nvPr/>
        </p:nvSpPr>
        <p:spPr>
          <a:xfrm>
            <a:off x="3187450" y="4118892"/>
            <a:ext cx="4613274" cy="584775"/>
          </a:xfrm>
          <a:prstGeom prst="rect">
            <a:avLst/>
          </a:prstGeom>
          <a:noFill/>
        </p:spPr>
        <p:txBody>
          <a:bodyPr wrap="square">
            <a:spAutoFit/>
          </a:bodyPr>
          <a:lstStyle/>
          <a:p>
            <a:pPr marL="184785" indent="-172085">
              <a:buFont typeface="Wingdings" panose="05000000000000000000" pitchFamily="2" charset="2"/>
              <a:buChar char="q"/>
              <a:tabLst>
                <a:tab pos="184785" algn="l"/>
                <a:tab pos="185420" algn="l"/>
              </a:tabLst>
            </a:pPr>
            <a:r>
              <a:rPr lang="en-US" sz="800" b="1" dirty="0">
                <a:solidFill>
                  <a:srgbClr val="FF0000"/>
                </a:solidFill>
                <a:latin typeface="Arial"/>
                <a:cs typeface="Arial"/>
              </a:rPr>
              <a:t>Out-Processing</a:t>
            </a:r>
          </a:p>
          <a:p>
            <a:pPr marL="641985" lvl="1" indent="-172085">
              <a:buFont typeface="Wingdings" panose="05000000000000000000" pitchFamily="2" charset="2"/>
              <a:buChar char="q"/>
              <a:tabLst>
                <a:tab pos="184785" algn="l"/>
                <a:tab pos="185420" algn="l"/>
              </a:tabLst>
            </a:pPr>
            <a:r>
              <a:rPr lang="en-US" sz="800" dirty="0">
                <a:latin typeface="Arial"/>
                <a:cs typeface="Arial"/>
              </a:rPr>
              <a:t>Advance Pay</a:t>
            </a:r>
          </a:p>
          <a:p>
            <a:pPr marL="641985" lvl="1" indent="-172085">
              <a:buFont typeface="Wingdings" panose="05000000000000000000" pitchFamily="2" charset="2"/>
              <a:buChar char="q"/>
              <a:tabLst>
                <a:tab pos="184785" algn="l"/>
                <a:tab pos="185420" algn="l"/>
              </a:tabLst>
            </a:pPr>
            <a:r>
              <a:rPr lang="en-US" sz="800" spc="-5" dirty="0">
                <a:latin typeface="Arial"/>
                <a:cs typeface="Arial"/>
              </a:rPr>
              <a:t>Government Travel Card</a:t>
            </a:r>
            <a:r>
              <a:rPr lang="en-US" sz="800" spc="30" dirty="0">
                <a:latin typeface="Arial"/>
                <a:cs typeface="Arial"/>
              </a:rPr>
              <a:t> </a:t>
            </a:r>
            <a:r>
              <a:rPr lang="en-US" sz="800" spc="-5" dirty="0">
                <a:latin typeface="Arial"/>
                <a:cs typeface="Arial"/>
              </a:rPr>
              <a:t>(GTC)</a:t>
            </a:r>
            <a:endParaRPr lang="en-US" sz="800" dirty="0">
              <a:latin typeface="Arial"/>
              <a:cs typeface="Arial"/>
            </a:endParaRPr>
          </a:p>
          <a:p>
            <a:pPr marL="641985" lvl="1" indent="-172085">
              <a:buFont typeface="Wingdings" panose="05000000000000000000" pitchFamily="2" charset="2"/>
              <a:buChar char="q"/>
              <a:tabLst>
                <a:tab pos="184785" algn="l"/>
                <a:tab pos="185420" algn="l"/>
              </a:tabLst>
            </a:pPr>
            <a:endParaRPr lang="en-US" sz="800" dirty="0">
              <a:latin typeface="Arial"/>
              <a:cs typeface="Arial"/>
            </a:endParaRPr>
          </a:p>
        </p:txBody>
      </p:sp>
      <p:sp>
        <p:nvSpPr>
          <p:cNvPr id="27" name="TextBox 26">
            <a:extLst>
              <a:ext uri="{FF2B5EF4-FFF2-40B4-BE49-F238E27FC236}">
                <a16:creationId xmlns:a16="http://schemas.microsoft.com/office/drawing/2014/main" id="{43AD8C19-5308-34F9-7FC8-22ABAC241BAB}"/>
              </a:ext>
            </a:extLst>
          </p:cNvPr>
          <p:cNvSpPr txBox="1"/>
          <p:nvPr/>
        </p:nvSpPr>
        <p:spPr>
          <a:xfrm>
            <a:off x="2939475" y="4458399"/>
            <a:ext cx="3238216" cy="723275"/>
          </a:xfrm>
          <a:prstGeom prst="rect">
            <a:avLst/>
          </a:prstGeom>
          <a:noFill/>
        </p:spPr>
        <p:txBody>
          <a:bodyPr wrap="square">
            <a:spAutoFit/>
          </a:bodyPr>
          <a:lstStyle/>
          <a:p>
            <a:pPr marL="12700" algn="ctr">
              <a:lnSpc>
                <a:spcPct val="100000"/>
              </a:lnSpc>
              <a:spcBef>
                <a:spcPts val="330"/>
              </a:spcBef>
              <a:tabLst>
                <a:tab pos="184785" algn="l"/>
                <a:tab pos="185420" algn="l"/>
              </a:tabLst>
            </a:pPr>
            <a:r>
              <a:rPr lang="en-US" sz="1600" b="1" i="1" spc="-5" dirty="0" err="1">
                <a:solidFill>
                  <a:schemeClr val="accent2"/>
                </a:solidFill>
                <a:latin typeface="Arial"/>
                <a:cs typeface="Arial"/>
              </a:rPr>
              <a:t>myPay</a:t>
            </a:r>
            <a:r>
              <a:rPr lang="en-US" sz="1000" b="1" i="1" u="sng" spc="-5" dirty="0">
                <a:solidFill>
                  <a:srgbClr val="00B050"/>
                </a:solidFill>
                <a:latin typeface="Arial"/>
                <a:cs typeface="Arial"/>
              </a:rPr>
              <a:t>: </a:t>
            </a:r>
            <a:r>
              <a:rPr lang="en-US" sz="1000" b="1" i="1" u="sng" spc="-5" dirty="0">
                <a:solidFill>
                  <a:srgbClr val="00B050"/>
                </a:solidFill>
                <a:latin typeface="Arial"/>
                <a:cs typeface="Arial"/>
                <a:hlinkClick r:id="rId3"/>
              </a:rPr>
              <a:t>http://mypay.dfas.mil</a:t>
            </a:r>
            <a:r>
              <a:rPr lang="en-US" sz="1000" b="1" i="1" u="sng" spc="-5" dirty="0">
                <a:solidFill>
                  <a:srgbClr val="00B050"/>
                </a:solidFill>
                <a:latin typeface="Arial"/>
                <a:cs typeface="Arial"/>
              </a:rPr>
              <a:t>  </a:t>
            </a:r>
          </a:p>
          <a:p>
            <a:pPr marL="12700" algn="ctr">
              <a:lnSpc>
                <a:spcPct val="100000"/>
              </a:lnSpc>
              <a:spcBef>
                <a:spcPts val="330"/>
              </a:spcBef>
              <a:tabLst>
                <a:tab pos="184785" algn="l"/>
                <a:tab pos="185420" algn="l"/>
              </a:tabLst>
            </a:pPr>
            <a:r>
              <a:rPr lang="en-US" sz="1000" b="1" spc="-5" dirty="0">
                <a:solidFill>
                  <a:srgbClr val="FF0000"/>
                </a:solidFill>
                <a:latin typeface="Arial"/>
                <a:cs typeface="Arial"/>
              </a:rPr>
              <a:t>Allows customers electronic access to:</a:t>
            </a:r>
            <a:endParaRPr lang="en-US" sz="1000" b="1" dirty="0">
              <a:solidFill>
                <a:srgbClr val="FF0000"/>
              </a:solidFill>
              <a:latin typeface="Arial"/>
              <a:cs typeface="Arial"/>
            </a:endParaRPr>
          </a:p>
          <a:p>
            <a:pPr marL="12700" algn="ctr">
              <a:lnSpc>
                <a:spcPct val="100000"/>
              </a:lnSpc>
              <a:spcBef>
                <a:spcPts val="330"/>
              </a:spcBef>
              <a:tabLst>
                <a:tab pos="184785" algn="l"/>
                <a:tab pos="185420" algn="l"/>
              </a:tabLst>
            </a:pPr>
            <a:endParaRPr lang="en-US" sz="1000" b="1" i="1" u="sng" spc="-5" dirty="0">
              <a:solidFill>
                <a:srgbClr val="00B050"/>
              </a:solidFill>
              <a:latin typeface="Arial"/>
              <a:cs typeface="Arial"/>
            </a:endParaRPr>
          </a:p>
        </p:txBody>
      </p:sp>
      <p:sp>
        <p:nvSpPr>
          <p:cNvPr id="36" name="TextBox 35">
            <a:extLst>
              <a:ext uri="{FF2B5EF4-FFF2-40B4-BE49-F238E27FC236}">
                <a16:creationId xmlns:a16="http://schemas.microsoft.com/office/drawing/2014/main" id="{95E72F69-36B1-45CF-79BE-C5FB840728A5}"/>
              </a:ext>
            </a:extLst>
          </p:cNvPr>
          <p:cNvSpPr txBox="1"/>
          <p:nvPr/>
        </p:nvSpPr>
        <p:spPr>
          <a:xfrm>
            <a:off x="3688967" y="4775314"/>
            <a:ext cx="3031223" cy="966931"/>
          </a:xfrm>
          <a:prstGeom prst="rect">
            <a:avLst/>
          </a:prstGeom>
          <a:noFill/>
        </p:spPr>
        <p:txBody>
          <a:bodyPr wrap="square">
            <a:spAutoFit/>
          </a:bodyPr>
          <a:lstStyle/>
          <a:p>
            <a:pPr marL="184785" indent="-172085">
              <a:lnSpc>
                <a:spcPct val="100000"/>
              </a:lnSpc>
              <a:spcBef>
                <a:spcPts val="100"/>
              </a:spcBef>
              <a:buFont typeface="Wingdings" panose="05000000000000000000" pitchFamily="2" charset="2"/>
              <a:buChar char="q"/>
              <a:tabLst>
                <a:tab pos="184785" algn="l"/>
                <a:tab pos="185420" algn="l"/>
              </a:tabLst>
            </a:pPr>
            <a:endParaRPr lang="en-US" sz="800" spc="-5" dirty="0">
              <a:latin typeface="Arial"/>
              <a:cs typeface="Arial"/>
            </a:endParaRPr>
          </a:p>
          <a:p>
            <a:pPr marL="184785" indent="-172085">
              <a:lnSpc>
                <a:spcPct val="100000"/>
              </a:lnSpc>
              <a:spcBef>
                <a:spcPts val="100"/>
              </a:spcBef>
              <a:buFont typeface="Wingdings" panose="05000000000000000000" pitchFamily="2" charset="2"/>
              <a:buChar char="q"/>
              <a:tabLst>
                <a:tab pos="184785" algn="l"/>
                <a:tab pos="185420" algn="l"/>
              </a:tabLst>
            </a:pPr>
            <a:r>
              <a:rPr lang="en-US" sz="800" spc="-5" dirty="0">
                <a:latin typeface="Arial"/>
                <a:cs typeface="Arial"/>
              </a:rPr>
              <a:t>LES View / Print</a:t>
            </a:r>
            <a:endParaRPr lang="en-US" sz="800" dirty="0">
              <a:latin typeface="Arial"/>
              <a:cs typeface="Arial"/>
            </a:endParaRPr>
          </a:p>
          <a:p>
            <a:pPr marL="184785" indent="-172085">
              <a:lnSpc>
                <a:spcPct val="100000"/>
              </a:lnSpc>
              <a:buFont typeface="Wingdings" panose="05000000000000000000" pitchFamily="2" charset="2"/>
              <a:buChar char="q"/>
              <a:tabLst>
                <a:tab pos="184785" algn="l"/>
                <a:tab pos="185420" algn="l"/>
              </a:tabLst>
            </a:pPr>
            <a:r>
              <a:rPr lang="en-US" sz="800" spc="-5" dirty="0">
                <a:latin typeface="Arial"/>
                <a:cs typeface="Arial"/>
              </a:rPr>
              <a:t>Allotments – Start, Stop, Change</a:t>
            </a:r>
            <a:endParaRPr lang="en-US" sz="800" dirty="0">
              <a:latin typeface="Arial"/>
              <a:cs typeface="Arial"/>
            </a:endParaRPr>
          </a:p>
          <a:p>
            <a:pPr marL="184785" indent="-172085">
              <a:lnSpc>
                <a:spcPct val="100000"/>
              </a:lnSpc>
              <a:buFont typeface="Wingdings" panose="05000000000000000000" pitchFamily="2" charset="2"/>
              <a:buChar char="q"/>
              <a:tabLst>
                <a:tab pos="184785" algn="l"/>
                <a:tab pos="185420" algn="l"/>
              </a:tabLst>
            </a:pPr>
            <a:r>
              <a:rPr lang="en-US" sz="800" spc="-5" dirty="0">
                <a:latin typeface="Arial"/>
                <a:cs typeface="Arial"/>
              </a:rPr>
              <a:t>Change Bank Account</a:t>
            </a:r>
          </a:p>
          <a:p>
            <a:pPr marL="184785" indent="-172085">
              <a:buFont typeface="Wingdings" panose="05000000000000000000" pitchFamily="2" charset="2"/>
              <a:buChar char="q"/>
              <a:tabLst>
                <a:tab pos="184785" algn="l"/>
                <a:tab pos="185420" algn="l"/>
              </a:tabLst>
            </a:pPr>
            <a:r>
              <a:rPr lang="en-US" sz="800" dirty="0">
                <a:latin typeface="Arial"/>
                <a:cs typeface="Arial"/>
              </a:rPr>
              <a:t>View DFAS Vouchers paid within last 6 months</a:t>
            </a:r>
            <a:endParaRPr lang="en-US" sz="800" spc="-5" dirty="0">
              <a:latin typeface="Arial"/>
              <a:cs typeface="Arial"/>
            </a:endParaRPr>
          </a:p>
          <a:p>
            <a:pPr marL="184785" indent="-172085">
              <a:buFont typeface="Wingdings" panose="05000000000000000000" pitchFamily="2" charset="2"/>
              <a:buChar char="q"/>
              <a:tabLst>
                <a:tab pos="184785" algn="l"/>
                <a:tab pos="185420" algn="l"/>
              </a:tabLst>
            </a:pPr>
            <a:r>
              <a:rPr lang="en-US" sz="800" dirty="0">
                <a:latin typeface="Arial"/>
                <a:cs typeface="Arial"/>
              </a:rPr>
              <a:t>W-2 view and print</a:t>
            </a:r>
            <a:endParaRPr lang="en-US" sz="800" spc="-5" dirty="0">
              <a:latin typeface="Arial"/>
              <a:cs typeface="Arial"/>
            </a:endParaRPr>
          </a:p>
          <a:p>
            <a:pPr marL="184785" indent="-172085">
              <a:lnSpc>
                <a:spcPct val="100000"/>
              </a:lnSpc>
              <a:buFont typeface="Wingdings" panose="05000000000000000000" pitchFamily="2" charset="2"/>
              <a:buChar char="q"/>
              <a:tabLst>
                <a:tab pos="184785" algn="l"/>
                <a:tab pos="185420" algn="l"/>
              </a:tabLst>
            </a:pPr>
            <a:endParaRPr lang="en-US" sz="800" spc="-5" dirty="0">
              <a:latin typeface="Arial"/>
              <a:cs typeface="Arial"/>
            </a:endParaRPr>
          </a:p>
        </p:txBody>
      </p:sp>
    </p:spTree>
    <p:extLst>
      <p:ext uri="{BB962C8B-B14F-4D97-AF65-F5344CB8AC3E}">
        <p14:creationId xmlns:p14="http://schemas.microsoft.com/office/powerpoint/2010/main" val="42433799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lIns="91440" tIns="45720" rIns="91440" bIns="45720" anchor="ctr">
            <a:noAutofit/>
          </a:bodyPr>
          <a:lstStyle/>
          <a:p>
            <a:r>
              <a:rPr lang="en-US" b="1" dirty="0"/>
              <a:t>OCONUS Checklist</a:t>
            </a:r>
          </a:p>
        </p:txBody>
      </p:sp>
      <p:graphicFrame>
        <p:nvGraphicFramePr>
          <p:cNvPr id="7" name="Content Placeholder 6"/>
          <p:cNvGraphicFramePr>
            <a:graphicFrameLocks noGrp="1"/>
          </p:cNvGraphicFramePr>
          <p:nvPr>
            <p:ph idx="1"/>
          </p:nvPr>
        </p:nvGraphicFramePr>
        <p:xfrm>
          <a:off x="457200" y="1066800"/>
          <a:ext cx="8229600" cy="5543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r>
              <a:rPr lang="en-US" dirty="0">
                <a:solidFill>
                  <a:srgbClr val="000000"/>
                </a:solidFill>
              </a:rPr>
              <a:t>39</a:t>
            </a:r>
          </a:p>
        </p:txBody>
      </p:sp>
      <p:sp>
        <p:nvSpPr>
          <p:cNvPr id="9" name="Rectangle 3"/>
          <p:cNvSpPr txBox="1">
            <a:spLocks noChangeArrowheads="1"/>
          </p:cNvSpPr>
          <p:nvPr/>
        </p:nvSpPr>
        <p:spPr>
          <a:xfrm>
            <a:off x="0" y="819150"/>
            <a:ext cx="9144000" cy="5429250"/>
          </a:xfrm>
          <a:prstGeom prst="rect">
            <a:avLst/>
          </a:prstGeom>
        </p:spPr>
        <p:txBody>
          <a:bodyPr lIns="91440" tIns="45720" rIns="91440" bIns="45720" anchor="t">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90000"/>
              </a:lnSpc>
              <a:buNone/>
            </a:pPr>
            <a:endParaRPr lang="en-US" altLang="en-US" sz="2400" u="sng" kern="0" dirty="0"/>
          </a:p>
          <a:p>
            <a:pPr marL="0" indent="0" algn="ctr">
              <a:lnSpc>
                <a:spcPct val="90000"/>
              </a:lnSpc>
              <a:buNone/>
            </a:pPr>
            <a:r>
              <a:rPr lang="en-US" altLang="en-US" sz="2400" u="sng" kern="0" dirty="0"/>
              <a:t>DA Form 5121 </a:t>
            </a:r>
          </a:p>
          <a:p>
            <a:pPr marL="0" indent="0" algn="ctr">
              <a:lnSpc>
                <a:spcPct val="90000"/>
              </a:lnSpc>
              <a:buNone/>
            </a:pPr>
            <a:r>
              <a:rPr lang="en-US" altLang="en-US" sz="2400" kern="0" dirty="0"/>
              <a:t>“ALL OTHERS”/Unaccompanied</a:t>
            </a:r>
            <a:endParaRPr lang="en-US" altLang="en-US" sz="2400" kern="0" dirty="0">
              <a:cs typeface="Arial"/>
            </a:endParaRPr>
          </a:p>
          <a:p>
            <a:pPr marL="0" indent="0">
              <a:lnSpc>
                <a:spcPct val="90000"/>
              </a:lnSpc>
              <a:buNone/>
            </a:pPr>
            <a:endParaRPr lang="en-US" altLang="en-US" sz="1900" kern="0" dirty="0">
              <a:cs typeface="Arial"/>
            </a:endParaRPr>
          </a:p>
          <a:p>
            <a:pPr>
              <a:lnSpc>
                <a:spcPct val="90000"/>
              </a:lnSpc>
              <a:buFont typeface="Wingdings" panose="05000000000000000000" pitchFamily="2" charset="2"/>
              <a:buChar char="q"/>
            </a:pPr>
            <a:r>
              <a:rPr lang="en-US" sz="1800" dirty="0">
                <a:latin typeface="+mn-lt"/>
              </a:rPr>
              <a:t>Soldiers on assignment to dependent-restricted tours are authorized to move Family members to a designated place, unless participating in the HAAP</a:t>
            </a:r>
            <a:endParaRPr lang="en-US" sz="1800" dirty="0">
              <a:latin typeface="+mn-lt"/>
              <a:cs typeface="Arial"/>
            </a:endParaRPr>
          </a:p>
          <a:p>
            <a:pPr>
              <a:lnSpc>
                <a:spcPct val="90000"/>
              </a:lnSpc>
              <a:buFont typeface="Wingdings" panose="05000000000000000000" pitchFamily="2" charset="2"/>
              <a:buChar char="q"/>
            </a:pPr>
            <a:r>
              <a:rPr lang="en-US" sz="1800" dirty="0">
                <a:latin typeface="+mn-lt"/>
              </a:rPr>
              <a:t>Soldiers who elect to serve an unaccompanied tour are authorized to move Family members to a designated place</a:t>
            </a:r>
            <a:r>
              <a:rPr lang="en-US" sz="1800" dirty="0"/>
              <a:t> </a:t>
            </a:r>
            <a:endParaRPr lang="en-US" sz="1800" dirty="0">
              <a:cs typeface="Arial"/>
            </a:endParaRPr>
          </a:p>
          <a:p>
            <a:pPr>
              <a:lnSpc>
                <a:spcPct val="90000"/>
              </a:lnSpc>
              <a:buFont typeface="Wingdings" panose="05000000000000000000" pitchFamily="2" charset="2"/>
              <a:buChar char="q"/>
            </a:pPr>
            <a:r>
              <a:rPr lang="en-US" sz="1800" dirty="0"/>
              <a:t>When completing the DA Form 5121 and electing an “All-Others” tour, you must provide city, state, and zip code, where dependents will be located</a:t>
            </a:r>
            <a:endParaRPr lang="en-US" sz="1800" dirty="0">
              <a:latin typeface="+mn-lt"/>
              <a:cs typeface="Arial"/>
            </a:endParaRPr>
          </a:p>
          <a:p>
            <a:pPr>
              <a:lnSpc>
                <a:spcPct val="90000"/>
              </a:lnSpc>
              <a:buFont typeface="Wingdings" panose="05000000000000000000" pitchFamily="2" charset="2"/>
              <a:buChar char="q"/>
            </a:pPr>
            <a:r>
              <a:rPr lang="en-US" sz="1800" dirty="0"/>
              <a:t>Family members cannot be moved again at government’s expense until subsequent PCS, or if the Soldier serves a consecutive overseas tour</a:t>
            </a:r>
            <a:endParaRPr lang="en-US" sz="1800" dirty="0">
              <a:cs typeface="Arial"/>
            </a:endParaRPr>
          </a:p>
          <a:p>
            <a:pPr>
              <a:lnSpc>
                <a:spcPct val="90000"/>
              </a:lnSpc>
              <a:buFont typeface="Wingdings" panose="05000000000000000000" pitchFamily="2" charset="2"/>
              <a:buChar char="q"/>
            </a:pPr>
            <a:r>
              <a:rPr lang="en-US" sz="1800" dirty="0">
                <a:latin typeface="+mn-lt"/>
              </a:rPr>
              <a:t>The designated place may be:</a:t>
            </a:r>
            <a:endParaRPr lang="en-US" sz="1800" dirty="0">
              <a:latin typeface="+mn-lt"/>
              <a:cs typeface="Arial"/>
            </a:endParaRPr>
          </a:p>
          <a:p>
            <a:pPr lvl="1">
              <a:lnSpc>
                <a:spcPct val="90000"/>
              </a:lnSpc>
              <a:buFont typeface="Wingdings" panose="05000000000000000000" pitchFamily="2" charset="2"/>
              <a:buChar char="q"/>
            </a:pPr>
            <a:r>
              <a:rPr lang="en-US" sz="1400" dirty="0">
                <a:cs typeface="Arial"/>
              </a:rPr>
              <a:t>A</a:t>
            </a:r>
            <a:r>
              <a:rPr lang="en-US" sz="1400" dirty="0">
                <a:latin typeface="+mn-lt"/>
                <a:cs typeface="Arial"/>
              </a:rPr>
              <a:t>ny location in CONUS</a:t>
            </a:r>
          </a:p>
          <a:p>
            <a:pPr lvl="1">
              <a:lnSpc>
                <a:spcPct val="90000"/>
              </a:lnSpc>
              <a:buFont typeface="Wingdings" panose="05000000000000000000" pitchFamily="2" charset="2"/>
              <a:buChar char="q"/>
            </a:pPr>
            <a:r>
              <a:rPr lang="en-US" sz="1400" dirty="0">
                <a:latin typeface="+mn-lt"/>
                <a:cs typeface="Arial"/>
              </a:rPr>
              <a:t>Alaska, Hawaii, Puerto Rico, or US territory/possession (losing installation commander approval)</a:t>
            </a:r>
          </a:p>
          <a:p>
            <a:pPr lvl="1">
              <a:lnSpc>
                <a:spcPct val="90000"/>
              </a:lnSpc>
              <a:buFont typeface="Wingdings" panose="05000000000000000000" pitchFamily="2" charset="2"/>
              <a:buChar char="q"/>
            </a:pPr>
            <a:r>
              <a:rPr lang="en-US" sz="1400" dirty="0">
                <a:latin typeface="+mn-lt"/>
                <a:cs typeface="Arial"/>
              </a:rPr>
              <a:t>The follow-on PDS (dependent-restricted and unaccompanied tours only)</a:t>
            </a:r>
          </a:p>
          <a:p>
            <a:pPr lvl="1">
              <a:lnSpc>
                <a:spcPct val="90000"/>
              </a:lnSpc>
              <a:buFont typeface="Wingdings" panose="05000000000000000000" pitchFamily="2" charset="2"/>
              <a:buChar char="q"/>
            </a:pPr>
            <a:r>
              <a:rPr lang="en-US" sz="1400" dirty="0">
                <a:latin typeface="+mn-lt"/>
                <a:cs typeface="Arial"/>
              </a:rPr>
              <a:t>Any OCONUS location approved by the Secretary of the Army (dependent-restricted tours only)</a:t>
            </a:r>
          </a:p>
          <a:p>
            <a:pPr>
              <a:lnSpc>
                <a:spcPct val="90000"/>
              </a:lnSpc>
              <a:buFont typeface="Wingdings" panose="05000000000000000000" pitchFamily="2" charset="2"/>
              <a:buChar char="q"/>
            </a:pPr>
            <a:endParaRPr lang="en-US" altLang="en-US" sz="1900" kern="0" dirty="0">
              <a:cs typeface="Arial"/>
            </a:endParaRPr>
          </a:p>
        </p:txBody>
      </p:sp>
      <p:sp>
        <p:nvSpPr>
          <p:cNvPr id="2" name="Date Placeholder 2">
            <a:extLst>
              <a:ext uri="{FF2B5EF4-FFF2-40B4-BE49-F238E27FC236}">
                <a16:creationId xmlns:a16="http://schemas.microsoft.com/office/drawing/2014/main" id="{C1F1CDC2-8690-87AF-55FC-A3E32501FCE8}"/>
              </a:ext>
            </a:extLst>
          </p:cNvPr>
          <p:cNvSpPr>
            <a:spLocks noGrp="1"/>
          </p:cNvSpPr>
          <p:nvPr>
            <p:ph type="dt" sz="half" idx="2"/>
          </p:nvPr>
        </p:nvSpPr>
        <p:spPr>
          <a:xfrm>
            <a:off x="0" y="6610350"/>
            <a:ext cx="2133600" cy="247650"/>
          </a:xfrm>
        </p:spPr>
        <p:txBody>
          <a:bodyPr/>
          <a:lstStyle/>
          <a:p>
            <a:pPr>
              <a:defRPr/>
            </a:pPr>
            <a:fld id="{5EC2891A-D8E4-4906-AC0A-378C1AA663F4}" type="datetime1">
              <a:rPr lang="en-US" smtClean="0"/>
              <a:t>4/21/2023</a:t>
            </a:fld>
            <a:endParaRPr lang="en-US"/>
          </a:p>
        </p:txBody>
      </p:sp>
    </p:spTree>
    <p:extLst>
      <p:ext uri="{BB962C8B-B14F-4D97-AF65-F5344CB8AC3E}">
        <p14:creationId xmlns:p14="http://schemas.microsoft.com/office/powerpoint/2010/main" val="16083839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lIns="91440" tIns="45720" rIns="91440" bIns="45720" anchor="ctr">
            <a:noAutofit/>
          </a:bodyPr>
          <a:lstStyle/>
          <a:p>
            <a:r>
              <a:rPr lang="en-US" b="1" dirty="0"/>
              <a:t>OCONUS Checklist</a:t>
            </a:r>
          </a:p>
        </p:txBody>
      </p:sp>
      <p:graphicFrame>
        <p:nvGraphicFramePr>
          <p:cNvPr id="7" name="Content Placeholder 6"/>
          <p:cNvGraphicFramePr>
            <a:graphicFrameLocks noGrp="1"/>
          </p:cNvGraphicFramePr>
          <p:nvPr>
            <p:ph idx="1"/>
          </p:nvPr>
        </p:nvGraphicFramePr>
        <p:xfrm>
          <a:off x="457200" y="1066800"/>
          <a:ext cx="8229600" cy="5543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r>
              <a:rPr lang="en-US" dirty="0">
                <a:solidFill>
                  <a:srgbClr val="000000"/>
                </a:solidFill>
              </a:rPr>
              <a:t>40</a:t>
            </a:r>
          </a:p>
        </p:txBody>
      </p:sp>
      <p:sp>
        <p:nvSpPr>
          <p:cNvPr id="9" name="Rectangle 3"/>
          <p:cNvSpPr txBox="1">
            <a:spLocks noChangeArrowheads="1"/>
          </p:cNvSpPr>
          <p:nvPr/>
        </p:nvSpPr>
        <p:spPr>
          <a:xfrm>
            <a:off x="0" y="819150"/>
            <a:ext cx="9144000" cy="5429250"/>
          </a:xfrm>
          <a:prstGeom prst="rect">
            <a:avLst/>
          </a:prstGeom>
        </p:spPr>
        <p:txBody>
          <a:bodyPr lIns="91440" tIns="45720" rIns="91440" bIns="45720" anchor="t">
            <a:normAutofit fontScale="85000"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90000"/>
              </a:lnSpc>
              <a:buNone/>
            </a:pPr>
            <a:endParaRPr lang="en-US" altLang="en-US" sz="2400" u="sng" kern="0" dirty="0"/>
          </a:p>
          <a:p>
            <a:pPr marL="0" indent="0" algn="ctr">
              <a:lnSpc>
                <a:spcPct val="90000"/>
              </a:lnSpc>
              <a:buNone/>
            </a:pPr>
            <a:r>
              <a:rPr lang="en-US" altLang="en-US" sz="2600" u="sng" kern="0" dirty="0"/>
              <a:t>DA Form 5121</a:t>
            </a:r>
            <a:r>
              <a:rPr lang="en-US" altLang="en-US" sz="2600" kern="0" dirty="0"/>
              <a:t> </a:t>
            </a:r>
          </a:p>
          <a:p>
            <a:pPr marL="0" indent="0" algn="ctr">
              <a:lnSpc>
                <a:spcPct val="90000"/>
              </a:lnSpc>
              <a:buNone/>
            </a:pPr>
            <a:r>
              <a:rPr lang="en-US" altLang="en-US" sz="2600" kern="0" dirty="0"/>
              <a:t>Accompanied</a:t>
            </a:r>
            <a:endParaRPr lang="en-US" altLang="en-US" sz="2600" kern="0" dirty="0">
              <a:cs typeface="Arial"/>
            </a:endParaRPr>
          </a:p>
          <a:p>
            <a:pPr marL="0" indent="0">
              <a:lnSpc>
                <a:spcPct val="90000"/>
              </a:lnSpc>
              <a:buNone/>
            </a:pPr>
            <a:endParaRPr lang="en-US" altLang="en-US" sz="1900" kern="0" dirty="0">
              <a:cs typeface="Arial"/>
            </a:endParaRPr>
          </a:p>
          <a:p>
            <a:pPr>
              <a:lnSpc>
                <a:spcPct val="90000"/>
              </a:lnSpc>
              <a:buFont typeface="Wingdings" panose="05000000000000000000" pitchFamily="2" charset="2"/>
              <a:buChar char="q"/>
            </a:pPr>
            <a:r>
              <a:rPr lang="en-US" sz="1800" dirty="0">
                <a:latin typeface="+mn-lt"/>
              </a:rPr>
              <a:t>Soldiers who desire </a:t>
            </a:r>
            <a:r>
              <a:rPr lang="en-US" sz="1800" dirty="0"/>
              <a:t>accompanied Family members </a:t>
            </a:r>
            <a:r>
              <a:rPr lang="en-US" sz="1800" dirty="0">
                <a:latin typeface="+mn-lt"/>
              </a:rPr>
              <a:t>to</a:t>
            </a:r>
            <a:r>
              <a:rPr lang="en-US" sz="1800" dirty="0"/>
              <a:t> </a:t>
            </a:r>
            <a:r>
              <a:rPr lang="en-US" sz="1800" dirty="0">
                <a:latin typeface="+mn-lt"/>
              </a:rPr>
              <a:t>overseas duty station (not a dependent-restricted tour) must apply for Command Sponsorship/Family </a:t>
            </a:r>
            <a:r>
              <a:rPr lang="en-US" sz="1800" dirty="0"/>
              <a:t>Travel as</a:t>
            </a:r>
            <a:r>
              <a:rPr lang="en-US" sz="1800" dirty="0">
                <a:latin typeface="+mn-lt"/>
              </a:rPr>
              <a:t> soon as possible. The gaining command is the only command </a:t>
            </a:r>
            <a:r>
              <a:rPr lang="en-US" sz="1800" dirty="0"/>
              <a:t>s</a:t>
            </a:r>
            <a:r>
              <a:rPr lang="en-US" sz="1800" dirty="0">
                <a:latin typeface="+mn-lt"/>
              </a:rPr>
              <a:t>ponsorship approving authority</a:t>
            </a:r>
            <a:endParaRPr lang="en-US" sz="1800" dirty="0">
              <a:latin typeface="+mn-lt"/>
              <a:cs typeface="Arial"/>
            </a:endParaRPr>
          </a:p>
          <a:p>
            <a:pPr>
              <a:lnSpc>
                <a:spcPct val="90000"/>
              </a:lnSpc>
              <a:buFont typeface="Wingdings" panose="05000000000000000000" pitchFamily="2" charset="2"/>
              <a:buChar char="q"/>
            </a:pPr>
            <a:r>
              <a:rPr lang="en-US" sz="1800" dirty="0">
                <a:latin typeface="+mn-lt"/>
              </a:rPr>
              <a:t>The Family travel authorization must be included on Soldiers’ PCS orders, with Family members listed by name</a:t>
            </a:r>
            <a:endParaRPr lang="en-US" sz="1800" dirty="0">
              <a:latin typeface="+mn-lt"/>
              <a:cs typeface="Arial"/>
            </a:endParaRPr>
          </a:p>
          <a:p>
            <a:pPr>
              <a:lnSpc>
                <a:spcPct val="90000"/>
              </a:lnSpc>
              <a:buFont typeface="Wingdings" panose="05000000000000000000" pitchFamily="2" charset="2"/>
              <a:buChar char="q"/>
            </a:pPr>
            <a:r>
              <a:rPr lang="en-US" sz="1800" dirty="0">
                <a:latin typeface="+mn-lt"/>
              </a:rPr>
              <a:t>Command sponsorship will not be granted to a Family member who is a registered sex offender</a:t>
            </a:r>
            <a:endParaRPr lang="en-US" sz="1800" dirty="0">
              <a:latin typeface="+mn-lt"/>
              <a:cs typeface="Arial"/>
            </a:endParaRPr>
          </a:p>
          <a:p>
            <a:pPr>
              <a:lnSpc>
                <a:spcPct val="90000"/>
              </a:lnSpc>
              <a:buFont typeface="Wingdings" panose="05000000000000000000" pitchFamily="2" charset="2"/>
              <a:buChar char="q"/>
            </a:pPr>
            <a:r>
              <a:rPr lang="en-US" sz="1800" b="0" dirty="0">
                <a:latin typeface="+mn-lt"/>
              </a:rPr>
              <a:t>Requests for Family travel must include:</a:t>
            </a:r>
            <a:endParaRPr lang="en-US" sz="1800" b="0" dirty="0">
              <a:latin typeface="+mn-lt"/>
              <a:cs typeface="Arial"/>
            </a:endParaRPr>
          </a:p>
          <a:p>
            <a:pPr lvl="1">
              <a:lnSpc>
                <a:spcPct val="90000"/>
              </a:lnSpc>
              <a:buFont typeface="Wingdings" panose="05000000000000000000" pitchFamily="2" charset="2"/>
              <a:buChar char="q"/>
            </a:pPr>
            <a:r>
              <a:rPr lang="en-US" sz="1600" dirty="0">
                <a:latin typeface="+mn-lt"/>
                <a:cs typeface="Arial"/>
              </a:rPr>
              <a:t>DA Form 5121 (Overseas Tour Election Statement) electing to serve with dependents</a:t>
            </a:r>
          </a:p>
          <a:p>
            <a:pPr lvl="1">
              <a:lnSpc>
                <a:spcPct val="90000"/>
              </a:lnSpc>
              <a:buFont typeface="Wingdings" panose="05000000000000000000" pitchFamily="2" charset="2"/>
              <a:buChar char="q"/>
            </a:pPr>
            <a:r>
              <a:rPr lang="en-US" sz="1600" dirty="0">
                <a:latin typeface="+mn-lt"/>
                <a:cs typeface="Arial"/>
              </a:rPr>
              <a:t>DA Form 4787 (Reassignment Processing) listing all authorized dependents who will accompany the Soldier</a:t>
            </a:r>
          </a:p>
          <a:p>
            <a:pPr lvl="1">
              <a:lnSpc>
                <a:spcPct val="90000"/>
              </a:lnSpc>
              <a:buFont typeface="Wingdings" panose="05000000000000000000" pitchFamily="2" charset="2"/>
              <a:buChar char="q"/>
            </a:pPr>
            <a:r>
              <a:rPr lang="en-US" sz="1600" dirty="0">
                <a:latin typeface="+mn-lt"/>
                <a:cs typeface="Arial"/>
              </a:rPr>
              <a:t>DA Form 5888 (Family Member Deployment Screening Sheet): All Family members must be screened at an EFMP clinic</a:t>
            </a:r>
            <a:r>
              <a:rPr lang="en-US" sz="1600" dirty="0">
                <a:cs typeface="Arial"/>
              </a:rPr>
              <a:t> </a:t>
            </a:r>
          </a:p>
          <a:p>
            <a:pPr lvl="1">
              <a:lnSpc>
                <a:spcPct val="90000"/>
              </a:lnSpc>
              <a:buFont typeface="Wingdings" panose="05000000000000000000" pitchFamily="2" charset="2"/>
              <a:buChar char="q"/>
            </a:pPr>
            <a:r>
              <a:rPr lang="en-US" sz="1600" dirty="0">
                <a:latin typeface="+mn-lt"/>
                <a:cs typeface="Arial"/>
              </a:rPr>
              <a:t>DD Form 2792 (Family Member Medical Summary) and or DD Form 2792-1 </a:t>
            </a:r>
            <a:r>
              <a:rPr lang="en-US" sz="1600" dirty="0">
                <a:cs typeface="Arial"/>
              </a:rPr>
              <a:t>(Special Education/Early Intervention Summary), if applicable</a:t>
            </a:r>
            <a:endParaRPr lang="en-US" sz="1800" b="0" dirty="0">
              <a:latin typeface="+mn-lt"/>
              <a:cs typeface="Arial"/>
            </a:endParaRPr>
          </a:p>
          <a:p>
            <a:pPr>
              <a:lnSpc>
                <a:spcPct val="90000"/>
              </a:lnSpc>
              <a:buFont typeface="Wingdings" panose="05000000000000000000" pitchFamily="2" charset="2"/>
              <a:buChar char="q"/>
            </a:pPr>
            <a:r>
              <a:rPr lang="en-US" sz="1800" b="0" dirty="0">
                <a:latin typeface="+mn-lt"/>
              </a:rPr>
              <a:t>Once all documents have been received by </a:t>
            </a:r>
            <a:r>
              <a:rPr lang="en-US" sz="1800" dirty="0"/>
              <a:t>the </a:t>
            </a:r>
            <a:r>
              <a:rPr lang="en-US" sz="1800" b="0" dirty="0">
                <a:latin typeface="+mn-lt"/>
              </a:rPr>
              <a:t>Out-Processing Team, they will forward the request to the gaining command. The gaining command may take up to 30 days to process the request</a:t>
            </a:r>
            <a:r>
              <a:rPr lang="en-US" sz="1800" dirty="0"/>
              <a:t> </a:t>
            </a:r>
            <a:endParaRPr lang="en-US" sz="1800" b="0" dirty="0">
              <a:latin typeface="+mn-lt"/>
              <a:cs typeface="Arial"/>
            </a:endParaRPr>
          </a:p>
          <a:p>
            <a:pPr>
              <a:lnSpc>
                <a:spcPct val="100000"/>
              </a:lnSpc>
              <a:spcBef>
                <a:spcPts val="600"/>
              </a:spcBef>
              <a:buFont typeface="Wingdings" panose="05000000000000000000" pitchFamily="2" charset="2"/>
              <a:buChar char="q"/>
            </a:pPr>
            <a:r>
              <a:rPr lang="en-US" sz="1800" b="0" dirty="0">
                <a:latin typeface="+mn-lt"/>
              </a:rPr>
              <a:t>Once command </a:t>
            </a:r>
            <a:r>
              <a:rPr lang="en-US" sz="1800" dirty="0"/>
              <a:t>s</a:t>
            </a:r>
            <a:r>
              <a:rPr lang="en-US" sz="1800" b="0" dirty="0">
                <a:latin typeface="+mn-lt"/>
              </a:rPr>
              <a:t>ponsorship is approved by the OCONUS command, the Family member(s) can submit passport/visa application(s). It can take 4-6 weeks to complete this process and receive the passports/</a:t>
            </a:r>
            <a:r>
              <a:rPr lang="en-US" sz="1800" dirty="0"/>
              <a:t>v</a:t>
            </a:r>
            <a:r>
              <a:rPr lang="en-US" sz="1800" b="0" dirty="0">
                <a:latin typeface="+mn-lt"/>
              </a:rPr>
              <a:t>isa</a:t>
            </a:r>
            <a:endParaRPr lang="en-US" sz="1600" dirty="0">
              <a:latin typeface="+mn-lt"/>
              <a:ea typeface="Calibri" panose="020F0502020204030204" pitchFamily="34" charset="0"/>
              <a:cs typeface="Times New Roman" panose="02020603050405020304" pitchFamily="18" charset="0"/>
            </a:endParaRPr>
          </a:p>
          <a:p>
            <a:pPr>
              <a:lnSpc>
                <a:spcPct val="90000"/>
              </a:lnSpc>
              <a:buFont typeface="Wingdings" panose="05000000000000000000" pitchFamily="2" charset="2"/>
              <a:buChar char="q"/>
            </a:pPr>
            <a:endParaRPr lang="en-US" sz="1800" dirty="0">
              <a:latin typeface="+mn-lt"/>
            </a:endParaRPr>
          </a:p>
          <a:p>
            <a:pPr>
              <a:lnSpc>
                <a:spcPct val="90000"/>
              </a:lnSpc>
              <a:buFont typeface="Wingdings" panose="05000000000000000000" pitchFamily="2" charset="2"/>
              <a:buChar char="q"/>
            </a:pPr>
            <a:endParaRPr lang="en-US" altLang="en-US" sz="1900" kern="0" dirty="0">
              <a:cs typeface="Arial"/>
            </a:endParaRPr>
          </a:p>
        </p:txBody>
      </p:sp>
      <p:sp>
        <p:nvSpPr>
          <p:cNvPr id="2" name="Date Placeholder 2">
            <a:extLst>
              <a:ext uri="{FF2B5EF4-FFF2-40B4-BE49-F238E27FC236}">
                <a16:creationId xmlns:a16="http://schemas.microsoft.com/office/drawing/2014/main" id="{AD61E105-C9C5-009C-FABF-EDCE95F806F5}"/>
              </a:ext>
            </a:extLst>
          </p:cNvPr>
          <p:cNvSpPr>
            <a:spLocks noGrp="1"/>
          </p:cNvSpPr>
          <p:nvPr>
            <p:ph type="dt" sz="half" idx="2"/>
          </p:nvPr>
        </p:nvSpPr>
        <p:spPr>
          <a:xfrm>
            <a:off x="0" y="6610350"/>
            <a:ext cx="2133600" cy="247650"/>
          </a:xfrm>
        </p:spPr>
        <p:txBody>
          <a:bodyPr/>
          <a:lstStyle/>
          <a:p>
            <a:pPr>
              <a:defRPr/>
            </a:pPr>
            <a:fld id="{5EC2891A-D8E4-4906-AC0A-378C1AA663F4}" type="datetime1">
              <a:rPr lang="en-US" smtClean="0"/>
              <a:t>4/21/2023</a:t>
            </a:fld>
            <a:endParaRPr lang="en-US"/>
          </a:p>
        </p:txBody>
      </p:sp>
    </p:spTree>
    <p:extLst>
      <p:ext uri="{BB962C8B-B14F-4D97-AF65-F5344CB8AC3E}">
        <p14:creationId xmlns:p14="http://schemas.microsoft.com/office/powerpoint/2010/main" val="3376647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lIns="91440" tIns="45720" rIns="91440" bIns="45720" anchor="ctr">
            <a:noAutofit/>
          </a:bodyPr>
          <a:lstStyle/>
          <a:p>
            <a:r>
              <a:rPr lang="en-US" b="1" dirty="0"/>
              <a:t>OCONUS Checklist</a:t>
            </a:r>
          </a:p>
        </p:txBody>
      </p:sp>
      <p:graphicFrame>
        <p:nvGraphicFramePr>
          <p:cNvPr id="7" name="Content Placeholder 6"/>
          <p:cNvGraphicFramePr>
            <a:graphicFrameLocks noGrp="1"/>
          </p:cNvGraphicFramePr>
          <p:nvPr>
            <p:ph idx="1"/>
          </p:nvPr>
        </p:nvGraphicFramePr>
        <p:xfrm>
          <a:off x="457200" y="1066800"/>
          <a:ext cx="8229600" cy="5543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r>
              <a:rPr lang="en-US" dirty="0">
                <a:solidFill>
                  <a:srgbClr val="000000"/>
                </a:solidFill>
              </a:rPr>
              <a:t>41</a:t>
            </a:r>
          </a:p>
        </p:txBody>
      </p:sp>
      <p:sp>
        <p:nvSpPr>
          <p:cNvPr id="9" name="Rectangle 3"/>
          <p:cNvSpPr txBox="1">
            <a:spLocks noChangeArrowheads="1"/>
          </p:cNvSpPr>
          <p:nvPr/>
        </p:nvSpPr>
        <p:spPr>
          <a:xfrm>
            <a:off x="0" y="1143000"/>
            <a:ext cx="9144000" cy="5105400"/>
          </a:xfrm>
          <a:prstGeom prst="rect">
            <a:avLst/>
          </a:prstGeom>
        </p:spPr>
        <p:txBody>
          <a:bodyPr lIns="91440" tIns="45720" rIns="91440" bIns="45720" anchor="t">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90000"/>
              </a:lnSpc>
              <a:buNone/>
            </a:pPr>
            <a:r>
              <a:rPr lang="en-US" altLang="en-US" sz="2400" u="sng" kern="0" dirty="0"/>
              <a:t>DA Form 4036</a:t>
            </a:r>
            <a:r>
              <a:rPr lang="en-US" altLang="en-US" sz="2400" kern="0" dirty="0"/>
              <a:t> </a:t>
            </a:r>
          </a:p>
          <a:p>
            <a:pPr marL="0" indent="0" algn="ctr">
              <a:lnSpc>
                <a:spcPct val="90000"/>
              </a:lnSpc>
              <a:buNone/>
            </a:pPr>
            <a:r>
              <a:rPr lang="en-US" altLang="en-US" sz="2400" kern="0" dirty="0">
                <a:cs typeface="Arial"/>
              </a:rPr>
              <a:t>Medical and Dental Preparation for Overseas Movement </a:t>
            </a:r>
            <a:endParaRPr lang="en-US" altLang="en-US" sz="2400" u="sng" kern="0" dirty="0">
              <a:cs typeface="Arial"/>
            </a:endParaRPr>
          </a:p>
          <a:p>
            <a:pPr marL="0" indent="0">
              <a:lnSpc>
                <a:spcPct val="90000"/>
              </a:lnSpc>
              <a:buNone/>
            </a:pPr>
            <a:endParaRPr lang="en-US" altLang="en-US" sz="1800" kern="0" dirty="0">
              <a:cs typeface="Arial"/>
            </a:endParaRPr>
          </a:p>
          <a:p>
            <a:pPr>
              <a:lnSpc>
                <a:spcPct val="90000"/>
              </a:lnSpc>
              <a:buFont typeface="Wingdings" panose="05000000000000000000" pitchFamily="2" charset="2"/>
              <a:buChar char="q"/>
            </a:pPr>
            <a:endParaRPr lang="en-US" altLang="en-US" sz="1800" kern="0" dirty="0">
              <a:cs typeface="Arial"/>
            </a:endParaRPr>
          </a:p>
          <a:p>
            <a:pPr>
              <a:lnSpc>
                <a:spcPct val="90000"/>
              </a:lnSpc>
              <a:buFont typeface="Wingdings" panose="05000000000000000000" pitchFamily="2" charset="2"/>
              <a:buChar char="q"/>
            </a:pPr>
            <a:r>
              <a:rPr lang="en-US" altLang="en-US" sz="1800" kern="0" dirty="0">
                <a:cs typeface="Arial"/>
              </a:rPr>
              <a:t>All Soldiers on a OCONUS assignment must get this form completed. All Soldiers must have a current HIV test on file</a:t>
            </a:r>
          </a:p>
          <a:p>
            <a:pPr>
              <a:lnSpc>
                <a:spcPct val="90000"/>
              </a:lnSpc>
              <a:buFont typeface="Wingdings" panose="05000000000000000000" pitchFamily="2" charset="2"/>
              <a:buChar char="q"/>
            </a:pPr>
            <a:endParaRPr lang="en-US" sz="1800" dirty="0">
              <a:latin typeface="+mn-lt"/>
              <a:ea typeface="Calibri" panose="020F0502020204030204" pitchFamily="34" charset="0"/>
              <a:cs typeface="Times New Roman" panose="02020603050405020304" pitchFamily="18" charset="0"/>
            </a:endParaRPr>
          </a:p>
          <a:p>
            <a:pPr>
              <a:lnSpc>
                <a:spcPct val="90000"/>
              </a:lnSpc>
              <a:buFont typeface="Wingdings" panose="05000000000000000000" pitchFamily="2" charset="2"/>
              <a:buChar char="q"/>
            </a:pPr>
            <a:r>
              <a:rPr lang="en-US" sz="1800" dirty="0">
                <a:latin typeface="+mn-lt"/>
                <a:ea typeface="Calibri" panose="020F0502020204030204" pitchFamily="34" charset="0"/>
                <a:cs typeface="Times New Roman" panose="02020603050405020304" pitchFamily="18" charset="0"/>
              </a:rPr>
              <a:t>Date, time, and location of test will be annotated on DA Form 4036</a:t>
            </a:r>
          </a:p>
          <a:p>
            <a:pPr>
              <a:lnSpc>
                <a:spcPct val="90000"/>
              </a:lnSpc>
              <a:buFont typeface="Wingdings" panose="05000000000000000000" pitchFamily="2" charset="2"/>
              <a:buChar char="q"/>
            </a:pPr>
            <a:endParaRPr lang="en-US" altLang="en-US" sz="1800" kern="0" dirty="0">
              <a:cs typeface="Arial"/>
            </a:endParaRPr>
          </a:p>
          <a:p>
            <a:pPr>
              <a:lnSpc>
                <a:spcPct val="90000"/>
              </a:lnSpc>
              <a:buFont typeface="Wingdings" panose="05000000000000000000" pitchFamily="2" charset="2"/>
              <a:buChar char="q"/>
            </a:pPr>
            <a:r>
              <a:rPr lang="en-US" altLang="en-US" sz="1800" kern="0" dirty="0">
                <a:cs typeface="Arial"/>
              </a:rPr>
              <a:t>This cannot be completed more than six (6) months prior to your report date</a:t>
            </a:r>
          </a:p>
          <a:p>
            <a:pPr marL="0" indent="0">
              <a:lnSpc>
                <a:spcPct val="90000"/>
              </a:lnSpc>
              <a:buNone/>
            </a:pPr>
            <a:endParaRPr lang="en-US" altLang="en-US" sz="1800" kern="0" dirty="0">
              <a:cs typeface="Arial"/>
            </a:endParaRPr>
          </a:p>
        </p:txBody>
      </p:sp>
      <p:sp>
        <p:nvSpPr>
          <p:cNvPr id="2" name="Date Placeholder 2">
            <a:extLst>
              <a:ext uri="{FF2B5EF4-FFF2-40B4-BE49-F238E27FC236}">
                <a16:creationId xmlns:a16="http://schemas.microsoft.com/office/drawing/2014/main" id="{0821B714-79AD-3654-6395-FD64E181BFDE}"/>
              </a:ext>
            </a:extLst>
          </p:cNvPr>
          <p:cNvSpPr>
            <a:spLocks noGrp="1"/>
          </p:cNvSpPr>
          <p:nvPr>
            <p:ph type="dt" sz="half" idx="2"/>
          </p:nvPr>
        </p:nvSpPr>
        <p:spPr>
          <a:xfrm>
            <a:off x="0" y="6610350"/>
            <a:ext cx="2133600" cy="247650"/>
          </a:xfrm>
        </p:spPr>
        <p:txBody>
          <a:bodyPr/>
          <a:lstStyle/>
          <a:p>
            <a:pPr>
              <a:defRPr/>
            </a:pPr>
            <a:fld id="{5EC2891A-D8E4-4906-AC0A-378C1AA663F4}" type="datetime1">
              <a:rPr lang="en-US" smtClean="0"/>
              <a:t>4/21/2023</a:t>
            </a:fld>
            <a:endParaRPr lang="en-US"/>
          </a:p>
        </p:txBody>
      </p:sp>
    </p:spTree>
    <p:extLst>
      <p:ext uri="{BB962C8B-B14F-4D97-AF65-F5344CB8AC3E}">
        <p14:creationId xmlns:p14="http://schemas.microsoft.com/office/powerpoint/2010/main" val="16810579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lIns="91440" tIns="45720" rIns="91440" bIns="45720" anchor="ctr">
            <a:noAutofit/>
          </a:bodyPr>
          <a:lstStyle/>
          <a:p>
            <a:r>
              <a:rPr lang="en-US" b="1" dirty="0"/>
              <a:t>OCONUS Checklist</a:t>
            </a:r>
          </a:p>
        </p:txBody>
      </p:sp>
      <p:graphicFrame>
        <p:nvGraphicFramePr>
          <p:cNvPr id="7" name="Content Placeholder 6"/>
          <p:cNvGraphicFramePr>
            <a:graphicFrameLocks noGrp="1"/>
          </p:cNvGraphicFramePr>
          <p:nvPr>
            <p:ph idx="1"/>
          </p:nvPr>
        </p:nvGraphicFramePr>
        <p:xfrm>
          <a:off x="457200" y="1066800"/>
          <a:ext cx="8229600" cy="5543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r>
              <a:rPr lang="en-US" dirty="0">
                <a:solidFill>
                  <a:srgbClr val="000000"/>
                </a:solidFill>
              </a:rPr>
              <a:t>42</a:t>
            </a:r>
          </a:p>
        </p:txBody>
      </p:sp>
      <p:sp>
        <p:nvSpPr>
          <p:cNvPr id="9" name="Rectangle 3"/>
          <p:cNvSpPr txBox="1">
            <a:spLocks noChangeArrowheads="1"/>
          </p:cNvSpPr>
          <p:nvPr/>
        </p:nvSpPr>
        <p:spPr>
          <a:xfrm>
            <a:off x="0" y="1143000"/>
            <a:ext cx="9144000" cy="5105400"/>
          </a:xfrm>
          <a:prstGeom prst="rect">
            <a:avLst/>
          </a:prstGeom>
        </p:spPr>
        <p:txBody>
          <a:bodyPr lIns="91440" tIns="45720" rIns="91440" bIns="45720" anchor="t">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90000"/>
              </a:lnSpc>
              <a:buNone/>
            </a:pPr>
            <a:r>
              <a:rPr lang="en-US" altLang="en-US" sz="2400" u="sng" kern="0" dirty="0"/>
              <a:t>DA Form 4787</a:t>
            </a:r>
            <a:r>
              <a:rPr lang="en-US" altLang="en-US" sz="2400" kern="0" dirty="0"/>
              <a:t> </a:t>
            </a:r>
          </a:p>
          <a:p>
            <a:pPr marL="0" indent="0" algn="ctr">
              <a:lnSpc>
                <a:spcPct val="90000"/>
              </a:lnSpc>
              <a:buNone/>
            </a:pPr>
            <a:r>
              <a:rPr lang="en-US" altLang="en-US" sz="2400" kern="0" dirty="0">
                <a:cs typeface="Arial"/>
              </a:rPr>
              <a:t>Reassignment Processing </a:t>
            </a:r>
            <a:endParaRPr lang="en-US" altLang="en-US" sz="2400" u="sng" kern="0" dirty="0">
              <a:cs typeface="Arial"/>
            </a:endParaRPr>
          </a:p>
          <a:p>
            <a:pPr marL="0" indent="0">
              <a:lnSpc>
                <a:spcPct val="90000"/>
              </a:lnSpc>
              <a:buNone/>
            </a:pPr>
            <a:endParaRPr lang="en-US" altLang="en-US" sz="1900" kern="0" dirty="0">
              <a:cs typeface="Arial"/>
            </a:endParaRPr>
          </a:p>
          <a:p>
            <a:pPr>
              <a:lnSpc>
                <a:spcPct val="90000"/>
              </a:lnSpc>
              <a:buFont typeface="Wingdings" panose="05000000000000000000" pitchFamily="2" charset="2"/>
              <a:buChar char="q"/>
            </a:pPr>
            <a:endParaRPr lang="en-US" altLang="en-US" sz="1900" kern="0" dirty="0">
              <a:cs typeface="Arial"/>
            </a:endParaRPr>
          </a:p>
          <a:p>
            <a:pPr>
              <a:lnSpc>
                <a:spcPct val="90000"/>
              </a:lnSpc>
              <a:buFont typeface="Wingdings" panose="05000000000000000000" pitchFamily="2" charset="2"/>
              <a:buChar char="q"/>
            </a:pPr>
            <a:r>
              <a:rPr lang="en-US" altLang="en-US" sz="1900" kern="0" dirty="0">
                <a:cs typeface="Arial"/>
              </a:rPr>
              <a:t> List all authorized dependents who will accompany the Soldier</a:t>
            </a:r>
          </a:p>
          <a:p>
            <a:pPr>
              <a:lnSpc>
                <a:spcPct val="90000"/>
              </a:lnSpc>
              <a:buFont typeface="Wingdings" panose="05000000000000000000" pitchFamily="2" charset="2"/>
              <a:buChar char="q"/>
            </a:pPr>
            <a:endParaRPr lang="en-US" sz="2000" dirty="0">
              <a:latin typeface="+mn-lt"/>
              <a:ea typeface="Calibri" panose="020F0502020204030204" pitchFamily="34" charset="0"/>
              <a:cs typeface="Times New Roman" panose="02020603050405020304" pitchFamily="18" charset="0"/>
            </a:endParaRPr>
          </a:p>
          <a:p>
            <a:pPr>
              <a:lnSpc>
                <a:spcPct val="90000"/>
              </a:lnSpc>
              <a:buFont typeface="Wingdings" panose="05000000000000000000" pitchFamily="2" charset="2"/>
              <a:buChar char="q"/>
            </a:pPr>
            <a:r>
              <a:rPr lang="en-US" sz="2000" dirty="0">
                <a:latin typeface="+mn-lt"/>
                <a:ea typeface="Calibri" panose="020F0502020204030204" pitchFamily="34" charset="0"/>
                <a:cs typeface="Times New Roman" panose="02020603050405020304" pitchFamily="18" charset="0"/>
              </a:rPr>
              <a:t>Soldier is required to complete items 3 to 17a </a:t>
            </a:r>
          </a:p>
          <a:p>
            <a:pPr>
              <a:lnSpc>
                <a:spcPct val="90000"/>
              </a:lnSpc>
              <a:buFont typeface="Wingdings" panose="05000000000000000000" pitchFamily="2" charset="2"/>
              <a:buChar char="q"/>
            </a:pPr>
            <a:endParaRPr lang="en-US" sz="2000" dirty="0">
              <a:ea typeface="Calibri" panose="020F0502020204030204" pitchFamily="34" charset="0"/>
              <a:cs typeface="Times New Roman" panose="02020603050405020304" pitchFamily="18" charset="0"/>
            </a:endParaRPr>
          </a:p>
          <a:p>
            <a:pPr>
              <a:lnSpc>
                <a:spcPct val="90000"/>
              </a:lnSpc>
              <a:buFont typeface="Wingdings" panose="05000000000000000000" pitchFamily="2" charset="2"/>
              <a:buChar char="q"/>
            </a:pPr>
            <a:r>
              <a:rPr lang="en-US" sz="2000" dirty="0">
                <a:latin typeface="+mn-lt"/>
                <a:ea typeface="Calibri" panose="020F0502020204030204" pitchFamily="34" charset="0"/>
                <a:cs typeface="Times New Roman" panose="02020603050405020304" pitchFamily="18" charset="0"/>
              </a:rPr>
              <a:t>If an item does not apply, disregard and move to the next item (items 7B and 7C can be skipped</a:t>
            </a:r>
          </a:p>
          <a:p>
            <a:pPr marL="0" indent="0">
              <a:lnSpc>
                <a:spcPct val="90000"/>
              </a:lnSpc>
              <a:buNone/>
            </a:pPr>
            <a:endParaRPr lang="en-US" altLang="en-US" sz="1900" kern="0" dirty="0">
              <a:cs typeface="Arial"/>
            </a:endParaRPr>
          </a:p>
        </p:txBody>
      </p:sp>
      <p:sp>
        <p:nvSpPr>
          <p:cNvPr id="2" name="Date Placeholder 2">
            <a:extLst>
              <a:ext uri="{FF2B5EF4-FFF2-40B4-BE49-F238E27FC236}">
                <a16:creationId xmlns:a16="http://schemas.microsoft.com/office/drawing/2014/main" id="{5DD80B04-6287-8810-D47B-298D85CE5360}"/>
              </a:ext>
            </a:extLst>
          </p:cNvPr>
          <p:cNvSpPr>
            <a:spLocks noGrp="1"/>
          </p:cNvSpPr>
          <p:nvPr>
            <p:ph type="dt" sz="half" idx="2"/>
          </p:nvPr>
        </p:nvSpPr>
        <p:spPr>
          <a:xfrm>
            <a:off x="0" y="6610350"/>
            <a:ext cx="2133600" cy="247650"/>
          </a:xfrm>
        </p:spPr>
        <p:txBody>
          <a:bodyPr/>
          <a:lstStyle/>
          <a:p>
            <a:pPr>
              <a:defRPr/>
            </a:pPr>
            <a:fld id="{5EC2891A-D8E4-4906-AC0A-378C1AA663F4}" type="datetime1">
              <a:rPr lang="en-US" smtClean="0"/>
              <a:t>4/21/2023</a:t>
            </a:fld>
            <a:endParaRPr lang="en-US"/>
          </a:p>
        </p:txBody>
      </p:sp>
    </p:spTree>
    <p:extLst>
      <p:ext uri="{BB962C8B-B14F-4D97-AF65-F5344CB8AC3E}">
        <p14:creationId xmlns:p14="http://schemas.microsoft.com/office/powerpoint/2010/main" val="9399806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lIns="91440" tIns="45720" rIns="91440" bIns="45720" anchor="ctr">
            <a:noAutofit/>
          </a:bodyPr>
          <a:lstStyle/>
          <a:p>
            <a:r>
              <a:rPr lang="en-US" b="1" dirty="0"/>
              <a:t>OCONUS Checklist</a:t>
            </a:r>
          </a:p>
        </p:txBody>
      </p:sp>
      <p:graphicFrame>
        <p:nvGraphicFramePr>
          <p:cNvPr id="7" name="Content Placeholder 6"/>
          <p:cNvGraphicFramePr>
            <a:graphicFrameLocks noGrp="1"/>
          </p:cNvGraphicFramePr>
          <p:nvPr>
            <p:ph idx="1"/>
          </p:nvPr>
        </p:nvGraphicFramePr>
        <p:xfrm>
          <a:off x="457200" y="1066800"/>
          <a:ext cx="8229600" cy="5543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r>
              <a:rPr lang="en-US" dirty="0">
                <a:solidFill>
                  <a:srgbClr val="000000"/>
                </a:solidFill>
              </a:rPr>
              <a:t>43</a:t>
            </a:r>
          </a:p>
        </p:txBody>
      </p:sp>
      <p:sp>
        <p:nvSpPr>
          <p:cNvPr id="9" name="Rectangle 3"/>
          <p:cNvSpPr txBox="1">
            <a:spLocks noChangeArrowheads="1"/>
          </p:cNvSpPr>
          <p:nvPr/>
        </p:nvSpPr>
        <p:spPr>
          <a:xfrm>
            <a:off x="0" y="1143000"/>
            <a:ext cx="9144000" cy="5105400"/>
          </a:xfrm>
          <a:prstGeom prst="rect">
            <a:avLst/>
          </a:prstGeom>
          <a:solidFill>
            <a:schemeClr val="bg1"/>
          </a:solidFill>
        </p:spPr>
        <p:txBody>
          <a:bodyPr lIns="91440" tIns="45720" rIns="91440" bIns="45720" anchor="t">
            <a:normAutofit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90000"/>
              </a:lnSpc>
              <a:buNone/>
            </a:pPr>
            <a:r>
              <a:rPr lang="en-US" altLang="en-US" sz="2400" u="sng" kern="0" dirty="0"/>
              <a:t>DA Form 5888</a:t>
            </a:r>
            <a:r>
              <a:rPr lang="en-US" altLang="en-US" sz="2400" kern="0" dirty="0"/>
              <a:t> </a:t>
            </a:r>
          </a:p>
          <a:p>
            <a:pPr marL="0" indent="0" algn="ctr">
              <a:lnSpc>
                <a:spcPct val="90000"/>
              </a:lnSpc>
              <a:buNone/>
            </a:pPr>
            <a:r>
              <a:rPr lang="en-US" altLang="en-US" sz="2400" kern="0" dirty="0">
                <a:cs typeface="Arial"/>
              </a:rPr>
              <a:t>Family Member Deployment Screening Sheet </a:t>
            </a:r>
          </a:p>
          <a:p>
            <a:pPr marL="0" indent="0">
              <a:lnSpc>
                <a:spcPct val="90000"/>
              </a:lnSpc>
              <a:buNone/>
            </a:pPr>
            <a:endParaRPr lang="en-US" sz="2000" dirty="0">
              <a:latin typeface="+mn-lt"/>
              <a:ea typeface="Calibri" panose="020F0502020204030204" pitchFamily="34" charset="0"/>
              <a:cs typeface="Times New Roman" panose="02020603050405020304" pitchFamily="18" charset="0"/>
            </a:endParaRPr>
          </a:p>
          <a:p>
            <a:pPr>
              <a:lnSpc>
                <a:spcPct val="90000"/>
              </a:lnSpc>
              <a:buFont typeface="Wingdings" panose="05000000000000000000" pitchFamily="2" charset="2"/>
              <a:buChar char="q"/>
            </a:pPr>
            <a:r>
              <a:rPr lang="en-US" sz="1800" dirty="0">
                <a:latin typeface="+mn-lt"/>
                <a:ea typeface="Calibri" panose="020F0502020204030204" pitchFamily="34" charset="0"/>
                <a:cs typeface="Times New Roman"/>
              </a:rPr>
              <a:t>Soldier will complete (blocks 1-7) and authenticated by the Out-Processing Team (block 8)</a:t>
            </a:r>
            <a:endParaRPr lang="en-US" sz="1800" dirty="0">
              <a:latin typeface="+mn-lt"/>
              <a:ea typeface="Calibri" panose="020F0502020204030204" pitchFamily="34" charset="0"/>
              <a:cs typeface="Times New Roman" panose="02020603050405020304" pitchFamily="18" charset="0"/>
            </a:endParaRPr>
          </a:p>
          <a:p>
            <a:pPr>
              <a:lnSpc>
                <a:spcPct val="90000"/>
              </a:lnSpc>
              <a:buFont typeface="Wingdings" panose="05000000000000000000" pitchFamily="2" charset="2"/>
              <a:buChar char="q"/>
            </a:pPr>
            <a:endParaRPr lang="en-US" sz="1800" dirty="0">
              <a:latin typeface="+mn-lt"/>
              <a:ea typeface="Calibri" panose="020F0502020204030204" pitchFamily="34" charset="0"/>
              <a:cs typeface="Times New Roman" panose="02020603050405020304" pitchFamily="18" charset="0"/>
            </a:endParaRPr>
          </a:p>
          <a:p>
            <a:pPr>
              <a:lnSpc>
                <a:spcPct val="90000"/>
              </a:lnSpc>
              <a:buFont typeface="Wingdings" panose="05000000000000000000" pitchFamily="2" charset="2"/>
              <a:buChar char="q"/>
            </a:pPr>
            <a:r>
              <a:rPr lang="en-US" sz="1800" dirty="0">
                <a:latin typeface="+mn-lt"/>
                <a:ea typeface="Calibri" panose="020F0502020204030204" pitchFamily="34" charset="0"/>
                <a:cs typeface="Times New Roman"/>
              </a:rPr>
              <a:t>DA Form 5888 will need to be signed by Out-Processing Team before EFMP will schedule your appointment</a:t>
            </a:r>
          </a:p>
          <a:p>
            <a:pPr>
              <a:lnSpc>
                <a:spcPct val="90000"/>
              </a:lnSpc>
              <a:buFont typeface="Wingdings" panose="05000000000000000000" pitchFamily="2" charset="2"/>
              <a:buChar char="q"/>
            </a:pPr>
            <a:endParaRPr lang="en-US" altLang="en-US" sz="1800" b="1" kern="0" dirty="0">
              <a:cs typeface="Times New Roman" panose="02020603050405020304" pitchFamily="18" charset="0"/>
            </a:endParaRPr>
          </a:p>
          <a:p>
            <a:pPr>
              <a:lnSpc>
                <a:spcPct val="90000"/>
              </a:lnSpc>
              <a:buFont typeface="Wingdings" panose="05000000000000000000" pitchFamily="2" charset="2"/>
              <a:buChar char="q"/>
            </a:pPr>
            <a:r>
              <a:rPr lang="en-US" altLang="en-US" sz="1800" b="1" kern="0" dirty="0">
                <a:solidFill>
                  <a:srgbClr val="FF0000"/>
                </a:solidFill>
                <a:cs typeface="Arial"/>
              </a:rPr>
              <a:t>MUST be stamped by EFMP office</a:t>
            </a:r>
          </a:p>
          <a:p>
            <a:pPr>
              <a:lnSpc>
                <a:spcPct val="90000"/>
              </a:lnSpc>
              <a:buFont typeface="Wingdings" panose="05000000000000000000" pitchFamily="2" charset="2"/>
              <a:buChar char="q"/>
            </a:pPr>
            <a:endParaRPr lang="en-US" altLang="en-US" sz="1900" b="1" kern="0" dirty="0">
              <a:solidFill>
                <a:srgbClr val="FF0000"/>
              </a:solidFill>
              <a:cs typeface="Arial"/>
            </a:endParaRPr>
          </a:p>
          <a:p>
            <a:pPr marL="0" indent="0" algn="ctr">
              <a:lnSpc>
                <a:spcPct val="90000"/>
              </a:lnSpc>
              <a:buNone/>
            </a:pPr>
            <a:r>
              <a:rPr lang="en-US" altLang="en-US" sz="2400" u="sng" kern="0" dirty="0">
                <a:cs typeface="Arial"/>
              </a:rPr>
              <a:t>DD FORM 2792</a:t>
            </a:r>
            <a:r>
              <a:rPr lang="en-US" altLang="en-US" sz="2400" kern="0" dirty="0">
                <a:cs typeface="Arial"/>
              </a:rPr>
              <a:t> </a:t>
            </a:r>
          </a:p>
          <a:p>
            <a:pPr marL="0" indent="0" algn="ctr">
              <a:lnSpc>
                <a:spcPct val="90000"/>
              </a:lnSpc>
              <a:buNone/>
            </a:pPr>
            <a:r>
              <a:rPr lang="en-US" altLang="en-US" sz="2400" kern="0" dirty="0">
                <a:cs typeface="Arial"/>
              </a:rPr>
              <a:t>Family Member Medical Summary</a:t>
            </a:r>
            <a:endParaRPr lang="en-US" altLang="en-US" sz="2400" u="sng" kern="0" dirty="0">
              <a:cs typeface="Arial"/>
            </a:endParaRPr>
          </a:p>
          <a:p>
            <a:pPr>
              <a:lnSpc>
                <a:spcPct val="90000"/>
              </a:lnSpc>
              <a:buFont typeface="Wingdings" panose="05000000000000000000" pitchFamily="2" charset="2"/>
              <a:buChar char="q"/>
            </a:pPr>
            <a:endParaRPr lang="en-US" altLang="en-US" sz="1900" kern="0" dirty="0">
              <a:cs typeface="Arial"/>
            </a:endParaRPr>
          </a:p>
          <a:p>
            <a:pPr>
              <a:lnSpc>
                <a:spcPct val="90000"/>
              </a:lnSpc>
              <a:buFont typeface="Wingdings" panose="05000000000000000000" pitchFamily="2" charset="2"/>
              <a:buChar char="q"/>
            </a:pPr>
            <a:r>
              <a:rPr lang="en-US" altLang="en-US" sz="1800" kern="0" dirty="0">
                <a:cs typeface="Arial"/>
              </a:rPr>
              <a:t>EFMP office will submit DD Form 2792, Family Member Medical Summary and /or DD Form 2792-1/IEP, Special Education/Early Intervention Summary to gaining command if applicable</a:t>
            </a:r>
            <a:endParaRPr lang="en-US" sz="1800" dirty="0"/>
          </a:p>
          <a:p>
            <a:pPr lvl="2" indent="-342900">
              <a:lnSpc>
                <a:spcPct val="90000"/>
              </a:lnSpc>
              <a:buFont typeface="Wingdings" panose="05000000000000000000" pitchFamily="2" charset="2"/>
              <a:buChar char="q"/>
            </a:pPr>
            <a:endParaRPr lang="en-US" altLang="en-US" sz="1100" b="1" kern="0" dirty="0">
              <a:solidFill>
                <a:srgbClr val="FF0000"/>
              </a:solidFill>
              <a:cs typeface="Arial"/>
            </a:endParaRPr>
          </a:p>
          <a:p>
            <a:pPr marL="0" indent="0">
              <a:lnSpc>
                <a:spcPct val="90000"/>
              </a:lnSpc>
              <a:buNone/>
            </a:pPr>
            <a:endParaRPr lang="en-US" altLang="en-US" sz="1900" kern="0" dirty="0">
              <a:solidFill>
                <a:srgbClr val="000000"/>
              </a:solidFill>
              <a:cs typeface="Arial"/>
            </a:endParaRPr>
          </a:p>
        </p:txBody>
      </p:sp>
      <p:sp>
        <p:nvSpPr>
          <p:cNvPr id="2" name="Date Placeholder 2">
            <a:extLst>
              <a:ext uri="{FF2B5EF4-FFF2-40B4-BE49-F238E27FC236}">
                <a16:creationId xmlns:a16="http://schemas.microsoft.com/office/drawing/2014/main" id="{FCCA5C1E-F27E-C2A6-06EE-EC3EC1BBBBB6}"/>
              </a:ext>
            </a:extLst>
          </p:cNvPr>
          <p:cNvSpPr>
            <a:spLocks noGrp="1"/>
          </p:cNvSpPr>
          <p:nvPr>
            <p:ph type="dt" sz="half" idx="2"/>
          </p:nvPr>
        </p:nvSpPr>
        <p:spPr>
          <a:xfrm>
            <a:off x="0" y="6610350"/>
            <a:ext cx="2133600" cy="247650"/>
          </a:xfrm>
        </p:spPr>
        <p:txBody>
          <a:bodyPr/>
          <a:lstStyle/>
          <a:p>
            <a:pPr>
              <a:defRPr/>
            </a:pPr>
            <a:fld id="{5EC2891A-D8E4-4906-AC0A-378C1AA663F4}" type="datetime1">
              <a:rPr lang="en-US" smtClean="0"/>
              <a:t>4/21/2023</a:t>
            </a:fld>
            <a:endParaRPr lang="en-US"/>
          </a:p>
        </p:txBody>
      </p:sp>
    </p:spTree>
    <p:extLst>
      <p:ext uri="{BB962C8B-B14F-4D97-AF65-F5344CB8AC3E}">
        <p14:creationId xmlns:p14="http://schemas.microsoft.com/office/powerpoint/2010/main" val="20809495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oAutofit/>
          </a:bodyPr>
          <a:lstStyle/>
          <a:p>
            <a:r>
              <a:rPr lang="en-US" b="1"/>
              <a:t>Out-Processing</a:t>
            </a:r>
            <a:endParaRPr lang="en-US" b="1">
              <a:cs typeface="Arial"/>
            </a:endParaRPr>
          </a:p>
        </p:txBody>
      </p:sp>
      <p:sp>
        <p:nvSpPr>
          <p:cNvPr id="3" name="Content Placeholder 2"/>
          <p:cNvSpPr>
            <a:spLocks noGrp="1"/>
          </p:cNvSpPr>
          <p:nvPr>
            <p:ph idx="1"/>
          </p:nvPr>
        </p:nvSpPr>
        <p:spPr>
          <a:xfrm>
            <a:off x="0" y="841421"/>
            <a:ext cx="9144000" cy="5776978"/>
          </a:xfrm>
        </p:spPr>
        <p:txBody>
          <a:bodyPr lIns="91440" tIns="45720" rIns="91440" bIns="45720" anchor="b">
            <a:normAutofit/>
          </a:bodyPr>
          <a:lstStyle/>
          <a:p>
            <a:pPr marL="0" indent="0" algn="ctr">
              <a:buNone/>
            </a:pPr>
            <a:r>
              <a:rPr lang="en-US" sz="1600" dirty="0"/>
              <a:t>Mrs. Bost-(803)-751-3566 </a:t>
            </a:r>
            <a:r>
              <a:rPr lang="en-US" sz="1600" dirty="0">
                <a:solidFill>
                  <a:srgbClr val="FF0000"/>
                </a:solidFill>
                <a:cs typeface="Arial"/>
              </a:rPr>
              <a:t>(A–M)</a:t>
            </a:r>
            <a:endParaRPr lang="en-US" sz="1600" dirty="0">
              <a:solidFill>
                <a:srgbClr val="FF0000"/>
              </a:solidFill>
            </a:endParaRPr>
          </a:p>
          <a:p>
            <a:pPr algn="ctr">
              <a:buNone/>
            </a:pPr>
            <a:r>
              <a:rPr lang="en-US" sz="1600" dirty="0">
                <a:cs typeface="Arial"/>
              </a:rPr>
              <a:t>SFC Mims-(803)-751-4340</a:t>
            </a:r>
            <a:r>
              <a:rPr lang="en-US" sz="1600" dirty="0">
                <a:latin typeface="Arial"/>
                <a:cs typeface="Arial"/>
              </a:rPr>
              <a:t> </a:t>
            </a:r>
            <a:r>
              <a:rPr lang="en-US" sz="1600" dirty="0">
                <a:solidFill>
                  <a:srgbClr val="FF0000"/>
                </a:solidFill>
                <a:cs typeface="Arial"/>
              </a:rPr>
              <a:t>(N-Z)</a:t>
            </a:r>
          </a:p>
          <a:p>
            <a:pPr algn="ctr">
              <a:buNone/>
            </a:pPr>
            <a:endParaRPr lang="en-US" sz="1050" dirty="0">
              <a:latin typeface="Arial"/>
              <a:cs typeface="Arial"/>
            </a:endParaRPr>
          </a:p>
          <a:p>
            <a:pPr algn="ctr">
              <a:buNone/>
            </a:pPr>
            <a:r>
              <a:rPr lang="en-US" sz="1600" dirty="0">
                <a:latin typeface="Arial"/>
                <a:cs typeface="Arial"/>
              </a:rPr>
              <a:t>The </a:t>
            </a:r>
            <a:r>
              <a:rPr lang="en-US" sz="1600" b="1" dirty="0">
                <a:solidFill>
                  <a:srgbClr val="FF0000"/>
                </a:solidFill>
                <a:latin typeface="Arial"/>
                <a:cs typeface="Arial"/>
              </a:rPr>
              <a:t>FIRST</a:t>
            </a:r>
            <a:r>
              <a:rPr lang="en-US" sz="1600" dirty="0">
                <a:solidFill>
                  <a:srgbClr val="FF0000"/>
                </a:solidFill>
                <a:latin typeface="Arial"/>
                <a:cs typeface="Arial"/>
              </a:rPr>
              <a:t> letter of your Last Name</a:t>
            </a:r>
            <a:r>
              <a:rPr lang="en-US" sz="1600" dirty="0">
                <a:latin typeface="Arial"/>
                <a:cs typeface="Arial"/>
              </a:rPr>
              <a:t> will be used to determined who is your </a:t>
            </a:r>
            <a:r>
              <a:rPr lang="en-US" sz="1600" b="1" dirty="0">
                <a:solidFill>
                  <a:srgbClr val="FF0000"/>
                </a:solidFill>
                <a:latin typeface="Arial"/>
                <a:cs typeface="Arial"/>
              </a:rPr>
              <a:t>Representative </a:t>
            </a:r>
            <a:endParaRPr lang="en-US" sz="1600" dirty="0">
              <a:ea typeface="+mn-lt"/>
              <a:cs typeface="+mn-lt"/>
            </a:endParaRPr>
          </a:p>
          <a:p>
            <a:pPr algn="ctr">
              <a:buNone/>
            </a:pPr>
            <a:r>
              <a:rPr lang="en-US" sz="1600" dirty="0">
                <a:ea typeface="+mn-lt"/>
                <a:cs typeface="+mn-lt"/>
              </a:rPr>
              <a:t>HOURS OF OPERATION </a:t>
            </a:r>
            <a:endParaRPr lang="en-US" dirty="0">
              <a:cs typeface="Arial"/>
            </a:endParaRPr>
          </a:p>
          <a:p>
            <a:pPr algn="ctr">
              <a:buNone/>
            </a:pPr>
            <a:r>
              <a:rPr lang="en-US" sz="1600" dirty="0">
                <a:ea typeface="+mn-lt"/>
                <a:cs typeface="+mn-lt"/>
              </a:rPr>
              <a:t>Monday through Friday: 0830-1630 </a:t>
            </a:r>
            <a:endParaRPr lang="en-US" dirty="0">
              <a:ea typeface="+mn-lt"/>
              <a:cs typeface="+mn-lt"/>
            </a:endParaRPr>
          </a:p>
          <a:p>
            <a:pPr algn="ctr">
              <a:buNone/>
            </a:pPr>
            <a:r>
              <a:rPr lang="en-US" sz="1600" dirty="0">
                <a:ea typeface="+mn-lt"/>
                <a:cs typeface="+mn-lt"/>
              </a:rPr>
              <a:t>  Phones Open for Customer Service: 1300-1600</a:t>
            </a:r>
            <a:endParaRPr lang="en-US" dirty="0"/>
          </a:p>
          <a:p>
            <a:pPr algn="ctr">
              <a:buNone/>
            </a:pPr>
            <a:r>
              <a:rPr lang="en-US" sz="1600" dirty="0">
                <a:ea typeface="+mn-lt"/>
                <a:cs typeface="+mn-lt"/>
              </a:rPr>
              <a:t>  LUNCH Monday through Friday: 1200-1300</a:t>
            </a:r>
            <a:endParaRPr lang="en-US" sz="1600" dirty="0"/>
          </a:p>
          <a:p>
            <a:pPr marL="0" indent="0" algn="ctr">
              <a:buNone/>
            </a:pPr>
            <a:endParaRPr lang="en-US" sz="1600" dirty="0">
              <a:cs typeface="Arial"/>
            </a:endParaRPr>
          </a:p>
          <a:p>
            <a:pPr marL="0" indent="0" algn="ctr">
              <a:buNone/>
            </a:pPr>
            <a:r>
              <a:rPr lang="en-US" sz="1600" dirty="0"/>
              <a:t>SharePoint Link: </a:t>
            </a:r>
            <a:r>
              <a:rPr lang="en-US" sz="1600" u="sng" dirty="0">
                <a:solidFill>
                  <a:srgbClr val="3D86F1"/>
                </a:solidFill>
              </a:rPr>
              <a:t> </a:t>
            </a:r>
            <a:r>
              <a:rPr lang="en-US" sz="1600" u="sng" dirty="0">
                <a:solidFill>
                  <a:srgbClr val="3D86F1"/>
                </a:solidFill>
                <a:hlinkClick r:id="rId2"/>
              </a:rPr>
              <a:t>https://armyeitaas.sharepoint-mil.us/sites/TR-CIMT-LTB-USASD</a:t>
            </a:r>
            <a:r>
              <a:rPr lang="en-US" sz="1600" u="sng" dirty="0">
                <a:solidFill>
                  <a:srgbClr val="3D86F1"/>
                </a:solidFill>
              </a:rPr>
              <a:t> </a:t>
            </a:r>
            <a:endParaRPr lang="en-US" sz="1600" u="sng" dirty="0">
              <a:solidFill>
                <a:srgbClr val="3D86F1"/>
              </a:solidFill>
              <a:cs typeface="Arial"/>
            </a:endParaRPr>
          </a:p>
          <a:p>
            <a:pPr marL="0" indent="0" algn="ctr">
              <a:buNone/>
            </a:pPr>
            <a:endParaRPr lang="en-US" sz="1600" dirty="0">
              <a:solidFill>
                <a:srgbClr val="3D86F1"/>
              </a:solidFill>
              <a:cs typeface="Arial"/>
            </a:endParaRPr>
          </a:p>
          <a:p>
            <a:pPr marL="400050" lvl="1" indent="0">
              <a:buNone/>
            </a:pPr>
            <a:r>
              <a:rPr lang="en-US" sz="1400" dirty="0">
                <a:cs typeface="Arial"/>
              </a:rPr>
              <a:t> </a:t>
            </a:r>
            <a:r>
              <a:rPr lang="en-US" sz="1600" dirty="0">
                <a:cs typeface="Arial"/>
              </a:rPr>
              <a:t>Website Link:</a:t>
            </a:r>
            <a:r>
              <a:rPr lang="en-US" sz="1400" dirty="0">
                <a:cs typeface="Arial"/>
              </a:rPr>
              <a:t> </a:t>
            </a:r>
            <a:r>
              <a:rPr lang="en-US" sz="1400" u="sng" dirty="0">
                <a:solidFill>
                  <a:srgbClr val="3D86F1"/>
                </a:solidFill>
                <a:cs typeface="Arial"/>
              </a:rPr>
              <a:t>https://intranet.tradoc.army.mil/sites/USASD/SitePages/USASD%20Home.aspx </a:t>
            </a:r>
            <a:endParaRPr lang="en-US" u="sng" dirty="0">
              <a:solidFill>
                <a:srgbClr val="3D86F1"/>
              </a:solidFill>
              <a:cs typeface="Arial"/>
            </a:endParaRPr>
          </a:p>
          <a:p>
            <a:pPr marL="0" indent="0" algn="ctr">
              <a:buNone/>
            </a:pPr>
            <a:endParaRPr lang="en-US" sz="1600" dirty="0"/>
          </a:p>
          <a:p>
            <a:pPr marL="0" indent="0" algn="ctr">
              <a:buNone/>
            </a:pPr>
            <a:r>
              <a:rPr lang="en-US" sz="1600" dirty="0"/>
              <a:t>Email Out-Processing: </a:t>
            </a:r>
            <a:r>
              <a:rPr lang="en-US" sz="1600" dirty="0">
                <a:hlinkClick r:id="rId3"/>
              </a:rPr>
              <a:t>usarmy.jackson.CAC.mbx.usasd-out-processing@army.mil</a:t>
            </a:r>
            <a:r>
              <a:rPr lang="en-US" sz="1600" dirty="0"/>
              <a:t> </a:t>
            </a:r>
            <a:endParaRPr lang="en-US" sz="1600" dirty="0">
              <a:solidFill>
                <a:srgbClr val="3D86F1"/>
              </a:solidFill>
              <a:cs typeface="Arial"/>
            </a:endParaRPr>
          </a:p>
          <a:p>
            <a:pPr marL="0" indent="0" algn="ctr">
              <a:buNone/>
            </a:pPr>
            <a:endParaRPr lang="en-US" sz="1600" dirty="0">
              <a:solidFill>
                <a:srgbClr val="3D86F1"/>
              </a:solidFill>
            </a:endParaRPr>
          </a:p>
          <a:p>
            <a:pPr marL="0" indent="0" algn="ctr">
              <a:buNone/>
            </a:pPr>
            <a:r>
              <a:rPr lang="en-US" sz="1600" dirty="0"/>
              <a:t>Army Publishing Directorate/APD </a:t>
            </a:r>
            <a:r>
              <a:rPr lang="en-US" sz="1600" dirty="0">
                <a:solidFill>
                  <a:srgbClr val="3D86F1"/>
                </a:solidFill>
                <a:hlinkClick r:id="rId4"/>
              </a:rPr>
              <a:t>https://armypubs.army.mil/default.aspx</a:t>
            </a:r>
            <a:r>
              <a:rPr lang="en-US" sz="1600" dirty="0">
                <a:solidFill>
                  <a:srgbClr val="3D86F1"/>
                </a:solidFill>
              </a:rPr>
              <a:t> </a:t>
            </a:r>
            <a:endParaRPr lang="en-US" sz="1600" dirty="0">
              <a:solidFill>
                <a:srgbClr val="3D86F1"/>
              </a:solidFill>
              <a:cs typeface="Arial"/>
            </a:endParaRPr>
          </a:p>
          <a:p>
            <a:pPr marL="0" indent="0" algn="ctr">
              <a:buNone/>
            </a:pPr>
            <a:endParaRPr lang="en-US" sz="1600" dirty="0">
              <a:solidFill>
                <a:srgbClr val="000000"/>
              </a:solidFill>
              <a:cs typeface="Arial"/>
            </a:endParaRPr>
          </a:p>
        </p:txBody>
      </p:sp>
      <p:sp>
        <p:nvSpPr>
          <p:cNvPr id="4" name="Slide Number Placeholder 3"/>
          <p:cNvSpPr>
            <a:spLocks noGrp="1"/>
          </p:cNvSpPr>
          <p:nvPr>
            <p:ph type="sldNum" sz="quarter" idx="4"/>
          </p:nvPr>
        </p:nvSpPr>
        <p:spPr/>
        <p:txBody>
          <a:bodyPr/>
          <a:lstStyle/>
          <a:p>
            <a:pPr>
              <a:defRPr/>
            </a:pPr>
            <a:r>
              <a:rPr lang="en-US" dirty="0">
                <a:solidFill>
                  <a:srgbClr val="000000"/>
                </a:solidFill>
              </a:rPr>
              <a:t>44</a:t>
            </a:r>
          </a:p>
        </p:txBody>
      </p:sp>
      <p:sp>
        <p:nvSpPr>
          <p:cNvPr id="5" name="Date Placeholder 4"/>
          <p:cNvSpPr>
            <a:spLocks noGrp="1"/>
          </p:cNvSpPr>
          <p:nvPr>
            <p:ph type="dt" sz="half" idx="2"/>
          </p:nvPr>
        </p:nvSpPr>
        <p:spPr/>
        <p:txBody>
          <a:bodyPr/>
          <a:lstStyle/>
          <a:p>
            <a:pPr>
              <a:defRPr/>
            </a:pPr>
            <a:fld id="{11A7A2C2-BBB0-45B3-B544-5936ED9FBA98}" type="datetime1">
              <a:rPr lang="en-US" smtClean="0">
                <a:solidFill>
                  <a:srgbClr val="000000"/>
                </a:solidFill>
              </a:rPr>
              <a:pPr>
                <a:defRPr/>
              </a:pPr>
              <a:t>4/21/2023</a:t>
            </a:fld>
            <a:endParaRPr lang="en-US">
              <a:solidFill>
                <a:srgbClr val="000000"/>
              </a:solidFill>
            </a:endParaRPr>
          </a:p>
        </p:txBody>
      </p:sp>
    </p:spTree>
    <p:extLst>
      <p:ext uri="{BB962C8B-B14F-4D97-AF65-F5344CB8AC3E}">
        <p14:creationId xmlns:p14="http://schemas.microsoft.com/office/powerpoint/2010/main" val="38651433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023572-056E-2BC5-9124-928600BAAE9B}"/>
              </a:ext>
            </a:extLst>
          </p:cNvPr>
          <p:cNvSpPr>
            <a:spLocks noGrp="1"/>
          </p:cNvSpPr>
          <p:nvPr>
            <p:ph type="sldNum" sz="quarter" idx="4"/>
          </p:nvPr>
        </p:nvSpPr>
        <p:spPr/>
        <p:txBody>
          <a:bodyPr/>
          <a:lstStyle/>
          <a:p>
            <a:pPr>
              <a:defRPr/>
            </a:pPr>
            <a:r>
              <a:rPr lang="en-US" dirty="0"/>
              <a:t>45</a:t>
            </a:r>
          </a:p>
        </p:txBody>
      </p:sp>
      <p:sp>
        <p:nvSpPr>
          <p:cNvPr id="5" name="Date Placeholder 4">
            <a:extLst>
              <a:ext uri="{FF2B5EF4-FFF2-40B4-BE49-F238E27FC236}">
                <a16:creationId xmlns:a16="http://schemas.microsoft.com/office/drawing/2014/main" id="{29BD9F92-9E07-F462-D40C-EC558E936005}"/>
              </a:ext>
            </a:extLst>
          </p:cNvPr>
          <p:cNvSpPr>
            <a:spLocks noGrp="1"/>
          </p:cNvSpPr>
          <p:nvPr>
            <p:ph type="dt" sz="half" idx="2"/>
          </p:nvPr>
        </p:nvSpPr>
        <p:spPr/>
        <p:txBody>
          <a:bodyPr/>
          <a:lstStyle/>
          <a:p>
            <a:pPr>
              <a:defRPr/>
            </a:pPr>
            <a:fld id="{11A7A2C2-BBB0-45B3-B544-5936ED9FBA98}" type="datetime1">
              <a:rPr lang="en-US" smtClean="0"/>
              <a:t>4/21/2023</a:t>
            </a:fld>
            <a:endParaRPr lang="en-US"/>
          </a:p>
        </p:txBody>
      </p:sp>
      <p:sp>
        <p:nvSpPr>
          <p:cNvPr id="7" name="object 4">
            <a:extLst>
              <a:ext uri="{FF2B5EF4-FFF2-40B4-BE49-F238E27FC236}">
                <a16:creationId xmlns:a16="http://schemas.microsoft.com/office/drawing/2014/main" id="{B33223A7-8469-B452-EB44-3405A1D5E2B7}"/>
              </a:ext>
            </a:extLst>
          </p:cNvPr>
          <p:cNvSpPr/>
          <p:nvPr/>
        </p:nvSpPr>
        <p:spPr>
          <a:xfrm>
            <a:off x="2133600" y="1371600"/>
            <a:ext cx="5181600" cy="4617719"/>
          </a:xfrm>
          <a:prstGeom prst="rect">
            <a:avLst/>
          </a:prstGeom>
          <a:blipFill>
            <a:blip r:embed="rId2" cstate="print"/>
            <a:stretch>
              <a:fillRect/>
            </a:stretch>
          </a:blipFill>
        </p:spPr>
        <p:txBody>
          <a:bodyPr wrap="square" lIns="0" tIns="0" rIns="0" bIns="0" rtlCol="0"/>
          <a:lstStyle/>
          <a:p>
            <a:endParaRPr/>
          </a:p>
        </p:txBody>
      </p:sp>
      <p:sp>
        <p:nvSpPr>
          <p:cNvPr id="8" name="TextBox 7">
            <a:extLst>
              <a:ext uri="{FF2B5EF4-FFF2-40B4-BE49-F238E27FC236}">
                <a16:creationId xmlns:a16="http://schemas.microsoft.com/office/drawing/2014/main" id="{4CB6A892-C05F-EDEB-0202-5520370B28CF}"/>
              </a:ext>
            </a:extLst>
          </p:cNvPr>
          <p:cNvSpPr txBox="1"/>
          <p:nvPr/>
        </p:nvSpPr>
        <p:spPr>
          <a:xfrm>
            <a:off x="144294" y="1092741"/>
            <a:ext cx="981196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rgbClr val="FF0000"/>
                </a:solidFill>
                <a:latin typeface="Arial"/>
                <a:cs typeface="Arial"/>
              </a:rPr>
              <a:t>United States Army Student Detachment</a:t>
            </a:r>
            <a:endParaRPr lang="en-US" sz="3600">
              <a:latin typeface="Arial"/>
              <a:cs typeface="Arial"/>
            </a:endParaRPr>
          </a:p>
        </p:txBody>
      </p:sp>
      <p:sp>
        <p:nvSpPr>
          <p:cNvPr id="10" name="TextBox 9">
            <a:extLst>
              <a:ext uri="{FF2B5EF4-FFF2-40B4-BE49-F238E27FC236}">
                <a16:creationId xmlns:a16="http://schemas.microsoft.com/office/drawing/2014/main" id="{F8158AAF-3144-00E8-D96D-422F058D8AB8}"/>
              </a:ext>
            </a:extLst>
          </p:cNvPr>
          <p:cNvSpPr txBox="1"/>
          <p:nvPr/>
        </p:nvSpPr>
        <p:spPr>
          <a:xfrm>
            <a:off x="2551889" y="5494506"/>
            <a:ext cx="45995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72BFC5"/>
                </a:solidFill>
                <a:latin typeface="Arial"/>
                <a:cs typeface="Arial"/>
              </a:rPr>
              <a:t>ESSENTIAL PERSONNEL SERVICES</a:t>
            </a:r>
            <a:endParaRPr lang="en-US"/>
          </a:p>
        </p:txBody>
      </p:sp>
      <p:sp>
        <p:nvSpPr>
          <p:cNvPr id="3" name="TextBox 2">
            <a:extLst>
              <a:ext uri="{FF2B5EF4-FFF2-40B4-BE49-F238E27FC236}">
                <a16:creationId xmlns:a16="http://schemas.microsoft.com/office/drawing/2014/main" id="{9477B66E-8F00-7CBD-E2DF-BA4741377B5E}"/>
              </a:ext>
            </a:extLst>
          </p:cNvPr>
          <p:cNvSpPr txBox="1"/>
          <p:nvPr/>
        </p:nvSpPr>
        <p:spPr>
          <a:xfrm>
            <a:off x="4495800" y="132693"/>
            <a:ext cx="4648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rgbClr val="FFFFFF"/>
                </a:solidFill>
                <a:latin typeface="Arial"/>
                <a:cs typeface="Arial"/>
              </a:rPr>
              <a:t>HR Essential Personnel Services</a:t>
            </a:r>
            <a:endParaRPr lang="en-US" sz="2000" b="1">
              <a:latin typeface="Arial"/>
              <a:cs typeface="Arial"/>
            </a:endParaRPr>
          </a:p>
        </p:txBody>
      </p:sp>
    </p:spTree>
    <p:extLst>
      <p:ext uri="{BB962C8B-B14F-4D97-AF65-F5344CB8AC3E}">
        <p14:creationId xmlns:p14="http://schemas.microsoft.com/office/powerpoint/2010/main" val="41698061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FC563-B30A-670E-7251-4410853055BE}"/>
              </a:ext>
            </a:extLst>
          </p:cNvPr>
          <p:cNvSpPr>
            <a:spLocks noGrp="1"/>
          </p:cNvSpPr>
          <p:nvPr>
            <p:ph type="title"/>
          </p:nvPr>
        </p:nvSpPr>
        <p:spPr>
          <a:xfrm>
            <a:off x="4403835" y="0"/>
            <a:ext cx="4740165" cy="609600"/>
          </a:xfrm>
        </p:spPr>
        <p:txBody>
          <a:bodyPr lIns="91440" tIns="45720" rIns="91440" bIns="45720" anchor="ctr">
            <a:noAutofit/>
          </a:bodyPr>
          <a:lstStyle/>
          <a:p>
            <a:r>
              <a:rPr lang="en-US" sz="2000" b="1">
                <a:ea typeface="+mj-lt"/>
                <a:cs typeface="+mj-lt"/>
              </a:rPr>
              <a:t>HR Essential Personnel Services</a:t>
            </a:r>
          </a:p>
        </p:txBody>
      </p:sp>
      <p:sp>
        <p:nvSpPr>
          <p:cNvPr id="3" name="Content Placeholder 2">
            <a:extLst>
              <a:ext uri="{FF2B5EF4-FFF2-40B4-BE49-F238E27FC236}">
                <a16:creationId xmlns:a16="http://schemas.microsoft.com/office/drawing/2014/main" id="{94DC9B86-38A4-1598-4182-D27CE6F811BC}"/>
              </a:ext>
            </a:extLst>
          </p:cNvPr>
          <p:cNvSpPr>
            <a:spLocks noGrp="1"/>
          </p:cNvSpPr>
          <p:nvPr>
            <p:ph idx="1"/>
          </p:nvPr>
        </p:nvSpPr>
        <p:spPr>
          <a:xfrm>
            <a:off x="0" y="1066801"/>
            <a:ext cx="9144000" cy="3506285"/>
          </a:xfrm>
        </p:spPr>
        <p:txBody>
          <a:bodyPr lIns="91440" tIns="45720" rIns="91440" bIns="45720" anchor="t">
            <a:normAutofit/>
          </a:bodyPr>
          <a:lstStyle/>
          <a:p>
            <a:pPr marL="0" indent="0" algn="ctr">
              <a:buNone/>
            </a:pPr>
            <a:r>
              <a:rPr lang="en-US" dirty="0">
                <a:cs typeface="Arial"/>
              </a:rPr>
              <a:t>Overview </a:t>
            </a:r>
          </a:p>
          <a:p>
            <a:pPr marL="0" indent="0">
              <a:buNone/>
            </a:pPr>
            <a:r>
              <a:rPr lang="en-US" sz="1800" dirty="0">
                <a:cs typeface="Arial"/>
              </a:rPr>
              <a:t>To provide effective and prompt HR services to students geographically dispersed across the globe. Updates to student STP/Personal Profile are conducted by the submission of a Personal Action Request (PAR) in IPPS-A for all records updates and HQDA Promotion Boards:</a:t>
            </a:r>
            <a:endParaRPr lang="en-US" dirty="0">
              <a:cs typeface="Arial"/>
            </a:endParaRPr>
          </a:p>
          <a:p>
            <a:pPr marL="685800" lvl="1">
              <a:buFont typeface="Wingdings" panose="05000000000000000000" pitchFamily="2" charset="2"/>
              <a:buChar char="q"/>
            </a:pPr>
            <a:r>
              <a:rPr lang="en-US" sz="1400" dirty="0">
                <a:cs typeface="Arial"/>
              </a:rPr>
              <a:t>Assignment history </a:t>
            </a:r>
          </a:p>
          <a:p>
            <a:pPr marL="685800" lvl="1">
              <a:buFont typeface="Wingdings" panose="05000000000000000000" pitchFamily="2" charset="2"/>
              <a:buChar char="q"/>
            </a:pPr>
            <a:r>
              <a:rPr lang="en-US" sz="1400" dirty="0">
                <a:cs typeface="Arial"/>
              </a:rPr>
              <a:t>Military schools</a:t>
            </a:r>
          </a:p>
          <a:p>
            <a:pPr marL="685800" lvl="1">
              <a:buFont typeface="Wingdings" panose="05000000000000000000" pitchFamily="2" charset="2"/>
              <a:buChar char="q"/>
            </a:pPr>
            <a:r>
              <a:rPr lang="en-US" sz="1400" dirty="0">
                <a:cs typeface="Arial"/>
              </a:rPr>
              <a:t>Tour history</a:t>
            </a:r>
          </a:p>
          <a:p>
            <a:pPr marL="685800" lvl="1">
              <a:buFont typeface="Wingdings" panose="05000000000000000000" pitchFamily="2" charset="2"/>
              <a:buChar char="q"/>
            </a:pPr>
            <a:r>
              <a:rPr lang="en-US" sz="1400" dirty="0">
                <a:cs typeface="Arial"/>
              </a:rPr>
              <a:t>Personal data and awards</a:t>
            </a:r>
            <a:endParaRPr lang="en-US" sz="3200" dirty="0">
              <a:cs typeface="Arial"/>
            </a:endParaRPr>
          </a:p>
          <a:p>
            <a:pPr marL="685800" lvl="1">
              <a:buFont typeface="Wingdings" panose="05000000000000000000" pitchFamily="2" charset="2"/>
              <a:buChar char="q"/>
            </a:pPr>
            <a:r>
              <a:rPr lang="en-US" sz="1400" dirty="0">
                <a:cs typeface="Arial"/>
              </a:rPr>
              <a:t>Provide regulatory guidance and support for personnel actions and other HR related issues</a:t>
            </a:r>
          </a:p>
        </p:txBody>
      </p:sp>
      <p:sp>
        <p:nvSpPr>
          <p:cNvPr id="4" name="Slide Number Placeholder 3">
            <a:extLst>
              <a:ext uri="{FF2B5EF4-FFF2-40B4-BE49-F238E27FC236}">
                <a16:creationId xmlns:a16="http://schemas.microsoft.com/office/drawing/2014/main" id="{DACE57F3-EDE2-B637-F376-B22F0AB5A7E9}"/>
              </a:ext>
            </a:extLst>
          </p:cNvPr>
          <p:cNvSpPr>
            <a:spLocks noGrp="1"/>
          </p:cNvSpPr>
          <p:nvPr>
            <p:ph type="sldNum" sz="quarter" idx="4"/>
          </p:nvPr>
        </p:nvSpPr>
        <p:spPr/>
        <p:txBody>
          <a:bodyPr/>
          <a:lstStyle/>
          <a:p>
            <a:pPr>
              <a:defRPr/>
            </a:pPr>
            <a:r>
              <a:rPr lang="en-US" dirty="0"/>
              <a:t>46</a:t>
            </a:r>
          </a:p>
        </p:txBody>
      </p:sp>
      <p:sp>
        <p:nvSpPr>
          <p:cNvPr id="5" name="Date Placeholder 4">
            <a:extLst>
              <a:ext uri="{FF2B5EF4-FFF2-40B4-BE49-F238E27FC236}">
                <a16:creationId xmlns:a16="http://schemas.microsoft.com/office/drawing/2014/main" id="{FEC5DAE0-1625-90B2-B233-8F0811A2DE61}"/>
              </a:ext>
            </a:extLst>
          </p:cNvPr>
          <p:cNvSpPr>
            <a:spLocks noGrp="1"/>
          </p:cNvSpPr>
          <p:nvPr>
            <p:ph type="dt" sz="half" idx="2"/>
          </p:nvPr>
        </p:nvSpPr>
        <p:spPr/>
        <p:txBody>
          <a:bodyPr/>
          <a:lstStyle/>
          <a:p>
            <a:pPr>
              <a:defRPr/>
            </a:pPr>
            <a:fld id="{11A7A2C2-BBB0-45B3-B544-5936ED9FBA98}" type="datetime1">
              <a:rPr lang="en-US" smtClean="0"/>
              <a:t>4/21/2023</a:t>
            </a:fld>
            <a:endParaRPr lang="en-US"/>
          </a:p>
        </p:txBody>
      </p:sp>
    </p:spTree>
    <p:extLst>
      <p:ext uri="{BB962C8B-B14F-4D97-AF65-F5344CB8AC3E}">
        <p14:creationId xmlns:p14="http://schemas.microsoft.com/office/powerpoint/2010/main" val="32380107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DA6CD-7FCC-0541-B4D4-BFF318C8946D}"/>
              </a:ext>
            </a:extLst>
          </p:cNvPr>
          <p:cNvSpPr>
            <a:spLocks noGrp="1"/>
          </p:cNvSpPr>
          <p:nvPr>
            <p:ph type="title"/>
          </p:nvPr>
        </p:nvSpPr>
        <p:spPr/>
        <p:txBody>
          <a:bodyPr lIns="91440" tIns="45720" rIns="91440" bIns="45720" anchor="ctr">
            <a:noAutofit/>
          </a:bodyPr>
          <a:lstStyle/>
          <a:p>
            <a:r>
              <a:rPr lang="en-US" sz="2000" b="1" dirty="0">
                <a:cs typeface="Arial"/>
              </a:rPr>
              <a:t>HR Essential Personnel Services</a:t>
            </a:r>
            <a:endParaRPr lang="en-US" sz="2000" b="1" dirty="0"/>
          </a:p>
        </p:txBody>
      </p:sp>
      <p:sp>
        <p:nvSpPr>
          <p:cNvPr id="3" name="Content Placeholder 2">
            <a:extLst>
              <a:ext uri="{FF2B5EF4-FFF2-40B4-BE49-F238E27FC236}">
                <a16:creationId xmlns:a16="http://schemas.microsoft.com/office/drawing/2014/main" id="{FDA39262-8916-257A-7097-E002E248898F}"/>
              </a:ext>
            </a:extLst>
          </p:cNvPr>
          <p:cNvSpPr>
            <a:spLocks noGrp="1"/>
          </p:cNvSpPr>
          <p:nvPr>
            <p:ph idx="1"/>
          </p:nvPr>
        </p:nvSpPr>
        <p:spPr>
          <a:xfrm>
            <a:off x="0" y="726172"/>
            <a:ext cx="9144000" cy="5678952"/>
          </a:xfrm>
        </p:spPr>
        <p:txBody>
          <a:bodyPr lIns="91440" tIns="45720" rIns="91440" bIns="45720" anchor="t">
            <a:noAutofit/>
          </a:bodyPr>
          <a:lstStyle/>
          <a:p>
            <a:pPr marL="0" indent="0">
              <a:buNone/>
            </a:pPr>
            <a:r>
              <a:rPr lang="en-US" sz="1800" b="1">
                <a:cs typeface="Arial"/>
              </a:rPr>
              <a:t>STP/Personal Profile Updates:</a:t>
            </a:r>
            <a:r>
              <a:rPr lang="en-US" sz="1800">
                <a:cs typeface="Arial"/>
              </a:rPr>
              <a:t> </a:t>
            </a:r>
            <a:endParaRPr lang="en-US" sz="1800" u="sng">
              <a:ea typeface="+mn-lt"/>
              <a:cs typeface="+mn-lt"/>
            </a:endParaRPr>
          </a:p>
          <a:p>
            <a:pPr lvl="1">
              <a:buFont typeface="Wingdings"/>
              <a:buChar char="q"/>
            </a:pPr>
            <a:r>
              <a:rPr lang="en-US" sz="1400">
                <a:ea typeface="+mn-lt"/>
                <a:cs typeface="+mn-lt"/>
              </a:rPr>
              <a:t>Send copy of STP &amp; spreadsheet to SM, update assignment history, current address, military schools, add awards and personnel data</a:t>
            </a:r>
          </a:p>
          <a:p>
            <a:pPr lvl="1">
              <a:buFont typeface="Wingdings"/>
              <a:buChar char="q"/>
            </a:pPr>
            <a:r>
              <a:rPr lang="en-US" sz="1400">
                <a:ea typeface="+mn-lt"/>
                <a:cs typeface="+mn-lt"/>
              </a:rPr>
              <a:t>SM must submit all supporting documents required for updates</a:t>
            </a:r>
          </a:p>
          <a:p>
            <a:pPr marL="0" indent="0">
              <a:buNone/>
            </a:pPr>
            <a:r>
              <a:rPr lang="en-US" sz="1800" u="sng">
                <a:ea typeface="+mn-lt"/>
                <a:cs typeface="+mn-lt"/>
                <a:hlinkClick r:id="rId2"/>
              </a:rPr>
              <a:t>usarmy.jackson.93-sig-bde.mbx.ltb-sd-orb-erb-updates@army.mil</a:t>
            </a:r>
            <a:r>
              <a:rPr lang="en-US" sz="1800" u="sng">
                <a:ea typeface="+mn-lt"/>
                <a:cs typeface="+mn-lt"/>
              </a:rPr>
              <a:t> </a:t>
            </a:r>
            <a:endParaRPr lang="en-US" sz="1800" u="sng">
              <a:cs typeface="Arial"/>
            </a:endParaRPr>
          </a:p>
          <a:p>
            <a:pPr marL="0" indent="0">
              <a:buNone/>
            </a:pPr>
            <a:endParaRPr lang="en-US" sz="1800" b="1">
              <a:cs typeface="Arial"/>
            </a:endParaRPr>
          </a:p>
          <a:p>
            <a:pPr marL="0" indent="0">
              <a:buNone/>
            </a:pPr>
            <a:r>
              <a:rPr lang="en-US" sz="1800" b="1">
                <a:cs typeface="Arial"/>
              </a:rPr>
              <a:t>IPERMS/PRR:</a:t>
            </a:r>
            <a:r>
              <a:rPr lang="en-US" sz="1800">
                <a:cs typeface="Arial"/>
              </a:rPr>
              <a:t> </a:t>
            </a:r>
            <a:endParaRPr lang="en-US"/>
          </a:p>
          <a:p>
            <a:pPr lvl="1">
              <a:buFont typeface="Wingdings"/>
              <a:buChar char="q"/>
            </a:pPr>
            <a:r>
              <a:rPr lang="en-US" sz="1400">
                <a:cs typeface="Arial"/>
              </a:rPr>
              <a:t>Batch correspondence for </a:t>
            </a:r>
            <a:r>
              <a:rPr lang="en-US" sz="1400" err="1">
                <a:cs typeface="Arial"/>
              </a:rPr>
              <a:t>iPerms</a:t>
            </a:r>
            <a:r>
              <a:rPr lang="en-US" sz="1400">
                <a:cs typeface="Arial"/>
              </a:rPr>
              <a:t> upload</a:t>
            </a:r>
          </a:p>
          <a:p>
            <a:pPr lvl="1">
              <a:buFont typeface="Wingdings"/>
              <a:buChar char="q"/>
            </a:pPr>
            <a:r>
              <a:rPr lang="en-US" sz="1400">
                <a:cs typeface="Arial"/>
              </a:rPr>
              <a:t>Initiate PRR's, SM loads LES, complete and sign PRR</a:t>
            </a:r>
            <a:endParaRPr lang="en-US"/>
          </a:p>
          <a:p>
            <a:pPr>
              <a:buNone/>
            </a:pPr>
            <a:r>
              <a:rPr lang="en-US" sz="1800">
                <a:cs typeface="Arial"/>
                <a:hlinkClick r:id="rId3"/>
              </a:rPr>
              <a:t>usarmy.jackson.93-sig-bde.mbx.ltb-sd-iperms-updates@army.mil</a:t>
            </a:r>
            <a:endParaRPr lang="en-US" sz="1800">
              <a:ea typeface="+mn-lt"/>
              <a:cs typeface="+mn-lt"/>
            </a:endParaRPr>
          </a:p>
          <a:p>
            <a:pPr marL="0" indent="0">
              <a:buNone/>
            </a:pPr>
            <a:endParaRPr lang="en-US" sz="1800" b="1">
              <a:cs typeface="Arial"/>
            </a:endParaRPr>
          </a:p>
          <a:p>
            <a:pPr marL="0" indent="0">
              <a:buNone/>
            </a:pPr>
            <a:r>
              <a:rPr lang="en-US" sz="1800" b="1">
                <a:cs typeface="Arial"/>
              </a:rPr>
              <a:t>HR PERSONNEL ACTIONS:</a:t>
            </a:r>
            <a:r>
              <a:rPr lang="en-US" sz="1800">
                <a:cs typeface="Arial"/>
              </a:rPr>
              <a:t> </a:t>
            </a:r>
            <a:endParaRPr lang="en-US"/>
          </a:p>
          <a:p>
            <a:pPr>
              <a:buNone/>
            </a:pPr>
            <a:r>
              <a:rPr lang="en-US" sz="1800">
                <a:ea typeface="+mn-lt"/>
                <a:cs typeface="+mn-lt"/>
              </a:rPr>
              <a:t>Most common Actions Request: </a:t>
            </a:r>
          </a:p>
          <a:p>
            <a:pPr lvl="1">
              <a:buFont typeface="Wingdings"/>
              <a:buChar char="q"/>
            </a:pPr>
            <a:r>
              <a:rPr lang="en-US" sz="1400">
                <a:ea typeface="+mn-lt"/>
                <a:cs typeface="+mn-lt"/>
              </a:rPr>
              <a:t>Unqualified resignation</a:t>
            </a:r>
          </a:p>
          <a:p>
            <a:pPr lvl="1">
              <a:buFont typeface="Wingdings"/>
              <a:buChar char="q"/>
            </a:pPr>
            <a:r>
              <a:rPr lang="en-US" sz="1400">
                <a:ea typeface="+mn-lt"/>
                <a:cs typeface="+mn-lt"/>
              </a:rPr>
              <a:t>ILE deferment/YMAV extension</a:t>
            </a:r>
          </a:p>
          <a:p>
            <a:pPr lvl="1">
              <a:buFont typeface="Wingdings"/>
              <a:buChar char="q"/>
            </a:pPr>
            <a:r>
              <a:rPr lang="en-US" sz="1400">
                <a:ea typeface="+mn-lt"/>
                <a:cs typeface="+mn-lt"/>
              </a:rPr>
              <a:t>Married Army Couples Program (MACP)</a:t>
            </a:r>
          </a:p>
          <a:p>
            <a:pPr lvl="1">
              <a:buFont typeface="Wingdings"/>
              <a:buChar char="q"/>
            </a:pPr>
            <a:r>
              <a:rPr lang="en-US" sz="1400">
                <a:ea typeface="+mn-lt"/>
                <a:cs typeface="+mn-lt"/>
              </a:rPr>
              <a:t>Training with Industry application (TWI)</a:t>
            </a:r>
          </a:p>
          <a:p>
            <a:pPr lvl="1">
              <a:buFont typeface="Wingdings"/>
              <a:buChar char="q"/>
            </a:pPr>
            <a:r>
              <a:rPr lang="en-US" sz="1400">
                <a:ea typeface="+mn-lt"/>
                <a:cs typeface="+mn-lt"/>
              </a:rPr>
              <a:t>National Intelligence University Master of Science in Technical Intelligence (NIU-MSTI)</a:t>
            </a:r>
            <a:endParaRPr lang="en-US" sz="1800">
              <a:ea typeface="+mn-lt"/>
              <a:cs typeface="+mn-lt"/>
            </a:endParaRPr>
          </a:p>
          <a:p>
            <a:pPr lvl="1">
              <a:buFont typeface="Wingdings"/>
              <a:buChar char="q"/>
            </a:pPr>
            <a:r>
              <a:rPr lang="en-US" sz="1400">
                <a:ea typeface="+mn-lt"/>
                <a:cs typeface="+mn-lt"/>
              </a:rPr>
              <a:t>Foreign Language Proficiency Bonus (FLPB)</a:t>
            </a:r>
          </a:p>
          <a:p>
            <a:pPr>
              <a:buNone/>
            </a:pPr>
            <a:r>
              <a:rPr lang="en-US" sz="1800">
                <a:ea typeface="+mn-lt"/>
                <a:cs typeface="+mn-lt"/>
              </a:rPr>
              <a:t> </a:t>
            </a:r>
            <a:r>
              <a:rPr lang="en-US" sz="1800" u="sng">
                <a:ea typeface="+mn-lt"/>
                <a:cs typeface="+mn-lt"/>
                <a:hlinkClick r:id="rId4"/>
              </a:rPr>
              <a:t>usarmy.jackson.93-sig-bde.mbx.ltb-sd-personnel-actions@army.mil</a:t>
            </a:r>
            <a:endParaRPr lang="en-US">
              <a:cs typeface="Arial"/>
            </a:endParaRPr>
          </a:p>
          <a:p>
            <a:pPr marL="0" indent="0">
              <a:buNone/>
            </a:pPr>
            <a:endParaRPr lang="en-US" sz="1800">
              <a:ea typeface="+mn-lt"/>
              <a:cs typeface="+mn-lt"/>
            </a:endParaRPr>
          </a:p>
        </p:txBody>
      </p:sp>
      <p:sp>
        <p:nvSpPr>
          <p:cNvPr id="4" name="Slide Number Placeholder 3">
            <a:extLst>
              <a:ext uri="{FF2B5EF4-FFF2-40B4-BE49-F238E27FC236}">
                <a16:creationId xmlns:a16="http://schemas.microsoft.com/office/drawing/2014/main" id="{129B9F06-3EFD-E6F3-259B-DA333B83783E}"/>
              </a:ext>
            </a:extLst>
          </p:cNvPr>
          <p:cNvSpPr>
            <a:spLocks noGrp="1"/>
          </p:cNvSpPr>
          <p:nvPr>
            <p:ph type="sldNum" sz="quarter" idx="4"/>
          </p:nvPr>
        </p:nvSpPr>
        <p:spPr/>
        <p:txBody>
          <a:bodyPr/>
          <a:lstStyle/>
          <a:p>
            <a:pPr>
              <a:defRPr/>
            </a:pPr>
            <a:r>
              <a:rPr lang="en-US" dirty="0"/>
              <a:t>47</a:t>
            </a:r>
          </a:p>
        </p:txBody>
      </p:sp>
      <p:sp>
        <p:nvSpPr>
          <p:cNvPr id="5" name="Date Placeholder 4">
            <a:extLst>
              <a:ext uri="{FF2B5EF4-FFF2-40B4-BE49-F238E27FC236}">
                <a16:creationId xmlns:a16="http://schemas.microsoft.com/office/drawing/2014/main" id="{16AAC8E0-D252-A988-99D2-08D3C8CB180A}"/>
              </a:ext>
            </a:extLst>
          </p:cNvPr>
          <p:cNvSpPr>
            <a:spLocks noGrp="1"/>
          </p:cNvSpPr>
          <p:nvPr>
            <p:ph type="dt" sz="half" idx="2"/>
          </p:nvPr>
        </p:nvSpPr>
        <p:spPr/>
        <p:txBody>
          <a:bodyPr/>
          <a:lstStyle/>
          <a:p>
            <a:pPr>
              <a:defRPr/>
            </a:pPr>
            <a:fld id="{11A7A2C2-BBB0-45B3-B544-5936ED9FBA98}" type="datetime1">
              <a:rPr lang="en-US" smtClean="0"/>
              <a:t>4/21/2023</a:t>
            </a:fld>
            <a:endParaRPr lang="en-US"/>
          </a:p>
        </p:txBody>
      </p:sp>
    </p:spTree>
    <p:extLst>
      <p:ext uri="{BB962C8B-B14F-4D97-AF65-F5344CB8AC3E}">
        <p14:creationId xmlns:p14="http://schemas.microsoft.com/office/powerpoint/2010/main" val="37211874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DA6CD-7FCC-0541-B4D4-BFF318C8946D}"/>
              </a:ext>
            </a:extLst>
          </p:cNvPr>
          <p:cNvSpPr>
            <a:spLocks noGrp="1"/>
          </p:cNvSpPr>
          <p:nvPr>
            <p:ph type="title"/>
          </p:nvPr>
        </p:nvSpPr>
        <p:spPr/>
        <p:txBody>
          <a:bodyPr lIns="91440" tIns="45720" rIns="91440" bIns="45720" anchor="ctr">
            <a:noAutofit/>
          </a:bodyPr>
          <a:lstStyle/>
          <a:p>
            <a:r>
              <a:rPr lang="en-US" sz="2000" b="1" dirty="0">
                <a:cs typeface="Arial"/>
              </a:rPr>
              <a:t>HR Essential Personnel Services</a:t>
            </a:r>
            <a:endParaRPr lang="en-US" sz="2000" dirty="0"/>
          </a:p>
        </p:txBody>
      </p:sp>
      <p:sp>
        <p:nvSpPr>
          <p:cNvPr id="4" name="Slide Number Placeholder 3">
            <a:extLst>
              <a:ext uri="{FF2B5EF4-FFF2-40B4-BE49-F238E27FC236}">
                <a16:creationId xmlns:a16="http://schemas.microsoft.com/office/drawing/2014/main" id="{129B9F06-3EFD-E6F3-259B-DA333B83783E}"/>
              </a:ext>
            </a:extLst>
          </p:cNvPr>
          <p:cNvSpPr>
            <a:spLocks noGrp="1"/>
          </p:cNvSpPr>
          <p:nvPr>
            <p:ph type="sldNum" sz="quarter" idx="4"/>
          </p:nvPr>
        </p:nvSpPr>
        <p:spPr/>
        <p:txBody>
          <a:bodyPr/>
          <a:lstStyle/>
          <a:p>
            <a:pPr>
              <a:defRPr/>
            </a:pPr>
            <a:r>
              <a:rPr lang="en-US" dirty="0"/>
              <a:t>48</a:t>
            </a:r>
          </a:p>
        </p:txBody>
      </p:sp>
      <p:sp>
        <p:nvSpPr>
          <p:cNvPr id="5" name="Date Placeholder 4">
            <a:extLst>
              <a:ext uri="{FF2B5EF4-FFF2-40B4-BE49-F238E27FC236}">
                <a16:creationId xmlns:a16="http://schemas.microsoft.com/office/drawing/2014/main" id="{16AAC8E0-D252-A988-99D2-08D3C8CB180A}"/>
              </a:ext>
            </a:extLst>
          </p:cNvPr>
          <p:cNvSpPr>
            <a:spLocks noGrp="1"/>
          </p:cNvSpPr>
          <p:nvPr>
            <p:ph type="dt" sz="half" idx="2"/>
          </p:nvPr>
        </p:nvSpPr>
        <p:spPr/>
        <p:txBody>
          <a:bodyPr/>
          <a:lstStyle/>
          <a:p>
            <a:pPr>
              <a:defRPr/>
            </a:pPr>
            <a:fld id="{11A7A2C2-BBB0-45B3-B544-5936ED9FBA98}" type="datetime1">
              <a:rPr lang="en-US" smtClean="0"/>
              <a:t>4/21/2023</a:t>
            </a:fld>
            <a:endParaRPr lang="en-US"/>
          </a:p>
        </p:txBody>
      </p:sp>
      <p:sp>
        <p:nvSpPr>
          <p:cNvPr id="3" name="Content Placeholder 2">
            <a:extLst>
              <a:ext uri="{FF2B5EF4-FFF2-40B4-BE49-F238E27FC236}">
                <a16:creationId xmlns:a16="http://schemas.microsoft.com/office/drawing/2014/main" id="{9A0C1BF4-92E1-2CD9-46FE-1CC38407D426}"/>
              </a:ext>
            </a:extLst>
          </p:cNvPr>
          <p:cNvSpPr>
            <a:spLocks noGrp="1"/>
          </p:cNvSpPr>
          <p:nvPr>
            <p:ph idx="1"/>
          </p:nvPr>
        </p:nvSpPr>
        <p:spPr>
          <a:xfrm>
            <a:off x="457200" y="895480"/>
            <a:ext cx="8229600" cy="4800469"/>
          </a:xfrm>
        </p:spPr>
        <p:txBody>
          <a:bodyPr lIns="91440" tIns="45720" rIns="91440" bIns="45720" anchor="b">
            <a:normAutofit/>
          </a:bodyPr>
          <a:lstStyle/>
          <a:p>
            <a:pPr algn="ctr">
              <a:buNone/>
            </a:pPr>
            <a:r>
              <a:rPr lang="en-US" sz="1600" dirty="0">
                <a:ea typeface="+mn-lt"/>
                <a:cs typeface="+mn-lt"/>
              </a:rPr>
              <a:t>Mr. Phillip Cobble (803)751-5389</a:t>
            </a:r>
          </a:p>
          <a:p>
            <a:pPr algn="ctr">
              <a:buNone/>
            </a:pPr>
            <a:r>
              <a:rPr lang="en-US" sz="1600" dirty="0">
                <a:ea typeface="+mn-lt"/>
                <a:cs typeface="+mn-lt"/>
              </a:rPr>
              <a:t>Mr. Steven Thomas (803)751-5382</a:t>
            </a:r>
          </a:p>
          <a:p>
            <a:pPr algn="ctr">
              <a:buNone/>
            </a:pPr>
            <a:endParaRPr lang="en-US" sz="1600" dirty="0">
              <a:ea typeface="+mn-lt"/>
              <a:cs typeface="+mn-lt"/>
            </a:endParaRPr>
          </a:p>
          <a:p>
            <a:pPr algn="ctr">
              <a:buNone/>
            </a:pPr>
            <a:r>
              <a:rPr lang="en-US" sz="1600" dirty="0">
                <a:ea typeface="+mn-lt"/>
                <a:cs typeface="+mn-lt"/>
              </a:rPr>
              <a:t>HOURS OF OPERATION </a:t>
            </a:r>
            <a:endParaRPr lang="en-US" dirty="0">
              <a:cs typeface="Arial"/>
            </a:endParaRPr>
          </a:p>
          <a:p>
            <a:pPr algn="ctr">
              <a:buNone/>
            </a:pPr>
            <a:r>
              <a:rPr lang="en-US" sz="1600" dirty="0">
                <a:ea typeface="+mn-lt"/>
                <a:cs typeface="+mn-lt"/>
              </a:rPr>
              <a:t>Monday through Friday: 0830-1630 </a:t>
            </a:r>
            <a:endParaRPr lang="en-US" dirty="0">
              <a:ea typeface="+mn-lt"/>
              <a:cs typeface="+mn-lt"/>
            </a:endParaRPr>
          </a:p>
          <a:p>
            <a:pPr algn="ctr">
              <a:buNone/>
            </a:pPr>
            <a:r>
              <a:rPr lang="en-US" sz="1600" dirty="0">
                <a:ea typeface="+mn-lt"/>
                <a:cs typeface="+mn-lt"/>
              </a:rPr>
              <a:t>  Phones Open for Customer Service</a:t>
            </a:r>
            <a:r>
              <a:rPr lang="en-US" sz="1600">
                <a:ea typeface="+mn-lt"/>
                <a:cs typeface="+mn-lt"/>
              </a:rPr>
              <a:t>: 1300-1600 </a:t>
            </a:r>
            <a:endParaRPr lang="en-US" dirty="0"/>
          </a:p>
          <a:p>
            <a:pPr algn="ctr">
              <a:buNone/>
            </a:pPr>
            <a:r>
              <a:rPr lang="en-US" sz="1600" dirty="0">
                <a:ea typeface="+mn-lt"/>
                <a:cs typeface="+mn-lt"/>
              </a:rPr>
              <a:t>  LUNCH Monday through Friday: 1200-1300</a:t>
            </a:r>
            <a:endParaRPr lang="en-US" dirty="0">
              <a:cs typeface="Arial"/>
            </a:endParaRPr>
          </a:p>
          <a:p>
            <a:pPr marL="0" indent="0" algn="ctr">
              <a:buNone/>
            </a:pPr>
            <a:endParaRPr lang="en-US" sz="1600" dirty="0"/>
          </a:p>
          <a:p>
            <a:pPr marL="0" indent="0" algn="ctr">
              <a:buNone/>
            </a:pPr>
            <a:endParaRPr lang="en-US" sz="1600" dirty="0">
              <a:cs typeface="Arial"/>
            </a:endParaRPr>
          </a:p>
          <a:p>
            <a:pPr marL="0" indent="0" algn="ctr">
              <a:buNone/>
            </a:pPr>
            <a:r>
              <a:rPr lang="en-US" sz="1600" dirty="0"/>
              <a:t>SharePoint Link:</a:t>
            </a:r>
          </a:p>
          <a:p>
            <a:pPr marL="0" indent="0" algn="ctr">
              <a:buNone/>
            </a:pPr>
            <a:r>
              <a:rPr lang="en-US" sz="1600" dirty="0">
                <a:solidFill>
                  <a:srgbClr val="3D86F1"/>
                </a:solidFill>
                <a:cs typeface="Arial"/>
                <a:hlinkClick r:id="rId2"/>
              </a:rPr>
              <a:t>https://armyeitaas.sharepoint-mil.us/sites/TR-CIMT-LTB-USASD</a:t>
            </a:r>
            <a:endParaRPr lang="en-US" sz="1600" dirty="0">
              <a:solidFill>
                <a:srgbClr val="3D86F1"/>
              </a:solidFill>
              <a:cs typeface="Arial"/>
            </a:endParaRPr>
          </a:p>
          <a:p>
            <a:pPr marL="0" indent="0" algn="ctr">
              <a:buNone/>
            </a:pPr>
            <a:endParaRPr lang="en-US" sz="1600" dirty="0">
              <a:solidFill>
                <a:srgbClr val="3D86F1"/>
              </a:solidFill>
              <a:cs typeface="Arial"/>
            </a:endParaRPr>
          </a:p>
          <a:p>
            <a:pPr marL="400050" lvl="1" indent="0">
              <a:buNone/>
            </a:pPr>
            <a:r>
              <a:rPr lang="en-US" sz="1400" dirty="0">
                <a:cs typeface="Arial"/>
              </a:rPr>
              <a:t> </a:t>
            </a:r>
            <a:endParaRPr lang="en-US" sz="1600" dirty="0"/>
          </a:p>
          <a:p>
            <a:pPr marL="0" indent="0" algn="ctr">
              <a:buNone/>
            </a:pPr>
            <a:r>
              <a:rPr lang="en-US" sz="1600" dirty="0"/>
              <a:t>Army Publishing Directorate/APD </a:t>
            </a:r>
            <a:r>
              <a:rPr lang="en-US" sz="1600" dirty="0">
                <a:solidFill>
                  <a:srgbClr val="3D86F1"/>
                </a:solidFill>
                <a:hlinkClick r:id="rId3"/>
              </a:rPr>
              <a:t>https://armypubs.army.mil/default.aspx</a:t>
            </a:r>
            <a:r>
              <a:rPr lang="en-US" sz="1600" dirty="0">
                <a:solidFill>
                  <a:srgbClr val="3D86F1"/>
                </a:solidFill>
              </a:rPr>
              <a:t> </a:t>
            </a:r>
            <a:endParaRPr lang="en-US" sz="1600" dirty="0">
              <a:solidFill>
                <a:srgbClr val="3D86F1"/>
              </a:solidFill>
              <a:cs typeface="Arial"/>
            </a:endParaRPr>
          </a:p>
          <a:p>
            <a:pPr marL="0" indent="0" algn="ctr">
              <a:buNone/>
            </a:pPr>
            <a:endParaRPr lang="en-US" sz="1600" dirty="0">
              <a:solidFill>
                <a:srgbClr val="000000"/>
              </a:solidFill>
              <a:cs typeface="Arial"/>
            </a:endParaRPr>
          </a:p>
        </p:txBody>
      </p:sp>
    </p:spTree>
    <p:extLst>
      <p:ext uri="{BB962C8B-B14F-4D97-AF65-F5344CB8AC3E}">
        <p14:creationId xmlns:p14="http://schemas.microsoft.com/office/powerpoint/2010/main" val="1146261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93033" y="45396"/>
            <a:ext cx="991869" cy="140335"/>
          </a:xfrm>
          <a:prstGeom prst="rect">
            <a:avLst/>
          </a:prstGeom>
        </p:spPr>
        <p:txBody>
          <a:bodyPr vert="horz" wrap="square" lIns="0" tIns="0" rIns="0" bIns="0" rtlCol="0">
            <a:spAutoFit/>
          </a:bodyPr>
          <a:lstStyle/>
          <a:p>
            <a:pPr>
              <a:lnSpc>
                <a:spcPts val="1090"/>
              </a:lnSpc>
            </a:pPr>
            <a:r>
              <a:rPr sz="1000" b="1" spc="-5">
                <a:solidFill>
                  <a:srgbClr val="00CC00"/>
                </a:solidFill>
                <a:latin typeface="Times New Roman"/>
                <a:cs typeface="Times New Roman"/>
              </a:rPr>
              <a:t>UNC</a:t>
            </a:r>
            <a:r>
              <a:rPr sz="1000" b="1" spc="-10">
                <a:solidFill>
                  <a:srgbClr val="00CC00"/>
                </a:solidFill>
                <a:latin typeface="Times New Roman"/>
                <a:cs typeface="Times New Roman"/>
              </a:rPr>
              <a:t>L</a:t>
            </a:r>
            <a:r>
              <a:rPr sz="1000" b="1" spc="-5">
                <a:solidFill>
                  <a:srgbClr val="00CC00"/>
                </a:solidFill>
                <a:latin typeface="Times New Roman"/>
                <a:cs typeface="Times New Roman"/>
              </a:rPr>
              <a:t>A</a:t>
            </a:r>
            <a:r>
              <a:rPr sz="1000" b="1" spc="-10">
                <a:solidFill>
                  <a:srgbClr val="00CC00"/>
                </a:solidFill>
                <a:latin typeface="Times New Roman"/>
                <a:cs typeface="Times New Roman"/>
              </a:rPr>
              <a:t>SS/</a:t>
            </a:r>
            <a:r>
              <a:rPr sz="1000" b="1" spc="-5">
                <a:solidFill>
                  <a:srgbClr val="00CC00"/>
                </a:solidFill>
                <a:latin typeface="Times New Roman"/>
                <a:cs typeface="Times New Roman"/>
              </a:rPr>
              <a:t>F</a:t>
            </a:r>
            <a:r>
              <a:rPr sz="1000" b="1">
                <a:solidFill>
                  <a:srgbClr val="00CC00"/>
                </a:solidFill>
                <a:latin typeface="Times New Roman"/>
                <a:cs typeface="Times New Roman"/>
              </a:rPr>
              <a:t>O</a:t>
            </a:r>
            <a:r>
              <a:rPr sz="1000" b="1" spc="-5">
                <a:solidFill>
                  <a:srgbClr val="00CC00"/>
                </a:solidFill>
                <a:latin typeface="Times New Roman"/>
                <a:cs typeface="Times New Roman"/>
              </a:rPr>
              <a:t>UO</a:t>
            </a:r>
            <a:endParaRPr sz="1000">
              <a:latin typeface="Times New Roman"/>
              <a:cs typeface="Times New Roman"/>
            </a:endParaRPr>
          </a:p>
        </p:txBody>
      </p:sp>
      <p:sp>
        <p:nvSpPr>
          <p:cNvPr id="3" name="object 3"/>
          <p:cNvSpPr txBox="1"/>
          <p:nvPr/>
        </p:nvSpPr>
        <p:spPr>
          <a:xfrm>
            <a:off x="454151" y="0"/>
            <a:ext cx="4023360" cy="635635"/>
          </a:xfrm>
          <a:prstGeom prst="rect">
            <a:avLst/>
          </a:prstGeom>
          <a:solidFill>
            <a:srgbClr val="000000"/>
          </a:solidFill>
        </p:spPr>
        <p:txBody>
          <a:bodyPr vert="horz" wrap="square" lIns="0" tIns="70485" rIns="0" bIns="0" rtlCol="0">
            <a:spAutoFit/>
          </a:bodyPr>
          <a:lstStyle/>
          <a:p>
            <a:pPr marL="90805">
              <a:lnSpc>
                <a:spcPct val="100000"/>
              </a:lnSpc>
              <a:spcBef>
                <a:spcPts val="555"/>
              </a:spcBef>
            </a:pPr>
            <a:r>
              <a:rPr sz="1700" b="1" spc="-20">
                <a:solidFill>
                  <a:srgbClr val="F6C600"/>
                </a:solidFill>
                <a:latin typeface="Arial"/>
                <a:cs typeface="Arial"/>
              </a:rPr>
              <a:t>AMERICA’S</a:t>
            </a:r>
            <a:r>
              <a:rPr sz="1700" b="1" spc="-30">
                <a:solidFill>
                  <a:srgbClr val="F6C600"/>
                </a:solidFill>
                <a:latin typeface="Arial"/>
                <a:cs typeface="Arial"/>
              </a:rPr>
              <a:t> ARMY:</a:t>
            </a:r>
            <a:endParaRPr sz="1700">
              <a:latin typeface="Arial"/>
              <a:cs typeface="Arial"/>
            </a:endParaRPr>
          </a:p>
          <a:p>
            <a:pPr marL="90805">
              <a:lnSpc>
                <a:spcPct val="100000"/>
              </a:lnSpc>
              <a:spcBef>
                <a:spcPts val="5"/>
              </a:spcBef>
            </a:pPr>
            <a:r>
              <a:rPr sz="1500" b="1" spc="-5">
                <a:solidFill>
                  <a:srgbClr val="959595"/>
                </a:solidFill>
                <a:latin typeface="Arial"/>
                <a:cs typeface="Arial"/>
              </a:rPr>
              <a:t>Globally Responsive, Regionally</a:t>
            </a:r>
            <a:r>
              <a:rPr sz="1500" b="1" spc="-15">
                <a:solidFill>
                  <a:srgbClr val="959595"/>
                </a:solidFill>
                <a:latin typeface="Arial"/>
                <a:cs typeface="Arial"/>
              </a:rPr>
              <a:t> </a:t>
            </a:r>
            <a:r>
              <a:rPr sz="1500" b="1" spc="-5">
                <a:solidFill>
                  <a:srgbClr val="959595"/>
                </a:solidFill>
                <a:latin typeface="Arial"/>
                <a:cs typeface="Arial"/>
              </a:rPr>
              <a:t>Engaged</a:t>
            </a:r>
            <a:endParaRPr sz="1500">
              <a:latin typeface="Arial"/>
              <a:cs typeface="Arial"/>
            </a:endParaRPr>
          </a:p>
        </p:txBody>
      </p:sp>
      <p:sp>
        <p:nvSpPr>
          <p:cNvPr id="4" name="object 4"/>
          <p:cNvSpPr/>
          <p:nvPr/>
        </p:nvSpPr>
        <p:spPr>
          <a:xfrm>
            <a:off x="2133600" y="1371600"/>
            <a:ext cx="5181600" cy="461771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958596"/>
            <a:ext cx="9144000" cy="1065275"/>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203614" y="1086103"/>
            <a:ext cx="8940386" cy="567463"/>
          </a:xfrm>
          <a:prstGeom prst="rect">
            <a:avLst/>
          </a:prstGeom>
        </p:spPr>
        <p:txBody>
          <a:bodyPr vert="horz" wrap="square" lIns="0" tIns="13335" rIns="0" bIns="0" rtlCol="0">
            <a:spAutoFit/>
          </a:bodyPr>
          <a:lstStyle/>
          <a:p>
            <a:pPr marL="12700">
              <a:lnSpc>
                <a:spcPct val="100000"/>
              </a:lnSpc>
              <a:spcBef>
                <a:spcPts val="105"/>
              </a:spcBef>
            </a:pPr>
            <a:r>
              <a:rPr sz="3600" b="1" spc="-5">
                <a:solidFill>
                  <a:srgbClr val="FF0000"/>
                </a:solidFill>
                <a:latin typeface="Arial"/>
                <a:cs typeface="Arial"/>
              </a:rPr>
              <a:t>United States </a:t>
            </a:r>
            <a:r>
              <a:rPr sz="3600" b="1">
                <a:solidFill>
                  <a:srgbClr val="FF0000"/>
                </a:solidFill>
                <a:latin typeface="Arial"/>
                <a:cs typeface="Arial"/>
              </a:rPr>
              <a:t>Army </a:t>
            </a:r>
            <a:r>
              <a:rPr sz="3600" b="1" spc="-5">
                <a:solidFill>
                  <a:srgbClr val="FF0000"/>
                </a:solidFill>
                <a:latin typeface="Arial"/>
                <a:cs typeface="Arial"/>
              </a:rPr>
              <a:t>Student</a:t>
            </a:r>
            <a:r>
              <a:rPr sz="3600" b="1" spc="-45">
                <a:solidFill>
                  <a:srgbClr val="FF0000"/>
                </a:solidFill>
                <a:latin typeface="Arial"/>
                <a:cs typeface="Arial"/>
              </a:rPr>
              <a:t> </a:t>
            </a:r>
            <a:r>
              <a:rPr sz="3600" b="1" spc="-5">
                <a:solidFill>
                  <a:srgbClr val="FF0000"/>
                </a:solidFill>
                <a:latin typeface="Arial"/>
                <a:cs typeface="Arial"/>
              </a:rPr>
              <a:t>Detachment</a:t>
            </a:r>
            <a:endParaRPr sz="3600" b="1">
              <a:solidFill>
                <a:srgbClr val="FF0000"/>
              </a:solidFill>
              <a:latin typeface="Arial"/>
              <a:cs typeface="Arial"/>
            </a:endParaRPr>
          </a:p>
        </p:txBody>
      </p:sp>
      <p:sp>
        <p:nvSpPr>
          <p:cNvPr id="7" name="object 7"/>
          <p:cNvSpPr txBox="1"/>
          <p:nvPr/>
        </p:nvSpPr>
        <p:spPr>
          <a:xfrm>
            <a:off x="3033305" y="5514533"/>
            <a:ext cx="3400200" cy="505267"/>
          </a:xfrm>
          <a:prstGeom prst="rect">
            <a:avLst/>
          </a:prstGeom>
        </p:spPr>
        <p:txBody>
          <a:bodyPr vert="horz" wrap="square" lIns="0" tIns="12700" rIns="0" bIns="0" rtlCol="0">
            <a:spAutoFit/>
          </a:bodyPr>
          <a:lstStyle/>
          <a:p>
            <a:pPr marL="12700" algn="ctr">
              <a:lnSpc>
                <a:spcPct val="100000"/>
              </a:lnSpc>
              <a:spcBef>
                <a:spcPts val="100"/>
              </a:spcBef>
            </a:pPr>
            <a:r>
              <a:rPr lang="en-US" sz="3200" b="1">
                <a:solidFill>
                  <a:schemeClr val="accent1">
                    <a:lumMod val="75000"/>
                  </a:schemeClr>
                </a:solidFill>
                <a:latin typeface="Arial"/>
                <a:cs typeface="Arial"/>
              </a:rPr>
              <a:t>In-Processing</a:t>
            </a:r>
            <a:endParaRPr sz="3200" b="1">
              <a:solidFill>
                <a:schemeClr val="accent1">
                  <a:lumMod val="75000"/>
                </a:schemeClr>
              </a:solidFill>
              <a:latin typeface="Arial"/>
              <a:cs typeface="Arial"/>
            </a:endParaRPr>
          </a:p>
        </p:txBody>
      </p:sp>
      <p:sp>
        <p:nvSpPr>
          <p:cNvPr id="8" name="Date Placeholder 7">
            <a:extLst>
              <a:ext uri="{FF2B5EF4-FFF2-40B4-BE49-F238E27FC236}">
                <a16:creationId xmlns:a16="http://schemas.microsoft.com/office/drawing/2014/main" id="{E50650EC-8F07-34A3-FC1F-96B450FBBB95}"/>
              </a:ext>
            </a:extLst>
          </p:cNvPr>
          <p:cNvSpPr>
            <a:spLocks noGrp="1"/>
          </p:cNvSpPr>
          <p:nvPr>
            <p:ph type="dt" sz="half" idx="6"/>
          </p:nvPr>
        </p:nvSpPr>
        <p:spPr>
          <a:xfrm>
            <a:off x="50449" y="6686025"/>
            <a:ext cx="2133600" cy="247650"/>
          </a:xfrm>
        </p:spPr>
        <p:txBody>
          <a:bodyPr/>
          <a:lstStyle/>
          <a:p>
            <a:pPr marL="12700">
              <a:lnSpc>
                <a:spcPct val="100000"/>
              </a:lnSpc>
              <a:spcBef>
                <a:spcPts val="15"/>
              </a:spcBef>
            </a:pPr>
            <a:fld id="{CB74D7A6-B4F2-4A90-B202-F754EA63BD38}" type="datetime1">
              <a:rPr lang="en-US" b="0" spc="-5" smtClean="0">
                <a:solidFill>
                  <a:schemeClr val="tx1"/>
                </a:solidFill>
              </a:rPr>
              <a:t>4/21/2023</a:t>
            </a:fld>
            <a:endParaRPr lang="en-US" b="0" spc="-5">
              <a:solidFill>
                <a:schemeClr val="tx1"/>
              </a:solidFill>
            </a:endParaRPr>
          </a:p>
        </p:txBody>
      </p:sp>
      <p:sp>
        <p:nvSpPr>
          <p:cNvPr id="9" name="Slide Number Placeholder 8">
            <a:extLst>
              <a:ext uri="{FF2B5EF4-FFF2-40B4-BE49-F238E27FC236}">
                <a16:creationId xmlns:a16="http://schemas.microsoft.com/office/drawing/2014/main" id="{11304619-B609-3B5C-E30D-93DFEBF6FCF2}"/>
              </a:ext>
            </a:extLst>
          </p:cNvPr>
          <p:cNvSpPr>
            <a:spLocks noGrp="1"/>
          </p:cNvSpPr>
          <p:nvPr>
            <p:ph type="sldNum" sz="quarter" idx="7"/>
          </p:nvPr>
        </p:nvSpPr>
        <p:spPr>
          <a:xfrm>
            <a:off x="6877401" y="6610350"/>
            <a:ext cx="2133600" cy="247650"/>
          </a:xfrm>
        </p:spPr>
        <p:txBody>
          <a:bodyPr/>
          <a:lstStyle/>
          <a:p>
            <a:pPr marL="25400">
              <a:lnSpc>
                <a:spcPct val="100000"/>
              </a:lnSpc>
            </a:pPr>
            <a:fld id="{81D60167-4931-47E6-BA6A-407CBD079E47}" type="slidenum">
              <a:rPr lang="en-US" sz="900" b="0" spc="-5" smtClean="0"/>
              <a:t>5</a:t>
            </a:fld>
            <a:endParaRPr lang="en-US" sz="900" b="0" spc="-5" dirty="0"/>
          </a:p>
        </p:txBody>
      </p:sp>
    </p:spTree>
    <p:extLst>
      <p:ext uri="{BB962C8B-B14F-4D97-AF65-F5344CB8AC3E}">
        <p14:creationId xmlns:p14="http://schemas.microsoft.com/office/powerpoint/2010/main" val="4477629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2274838"/>
            <a:ext cx="6705600" cy="2308324"/>
          </a:xfrm>
          <a:prstGeom prst="rect">
            <a:avLst/>
          </a:prstGeom>
          <a:noFill/>
        </p:spPr>
        <p:txBody>
          <a:bodyPr wrap="square" rtlCol="0">
            <a:spAutoFit/>
          </a:bodyPr>
          <a:lstStyle/>
          <a:p>
            <a:pPr algn="ctr"/>
            <a:r>
              <a:rPr lang="en-US" sz="7200"/>
              <a:t>Closing Comments</a:t>
            </a:r>
          </a:p>
        </p:txBody>
      </p:sp>
      <p:sp>
        <p:nvSpPr>
          <p:cNvPr id="3" name="TextBox 2">
            <a:extLst>
              <a:ext uri="{FF2B5EF4-FFF2-40B4-BE49-F238E27FC236}">
                <a16:creationId xmlns:a16="http://schemas.microsoft.com/office/drawing/2014/main" id="{B9EF7602-D4DE-C3CE-4DD8-0F880018A624}"/>
              </a:ext>
            </a:extLst>
          </p:cNvPr>
          <p:cNvSpPr txBox="1"/>
          <p:nvPr/>
        </p:nvSpPr>
        <p:spPr>
          <a:xfrm>
            <a:off x="0" y="6611779"/>
            <a:ext cx="1317997" cy="215444"/>
          </a:xfrm>
          <a:prstGeom prst="rect">
            <a:avLst/>
          </a:prstGeom>
          <a:noFill/>
        </p:spPr>
        <p:txBody>
          <a:bodyPr wrap="square" rtlCol="0">
            <a:spAutoFit/>
          </a:bodyPr>
          <a:lstStyle/>
          <a:p>
            <a:fld id="{11A7A2C2-BBB0-45B3-B544-5936ED9FBA98}" type="datetime1">
              <a:rPr lang="en-US" sz="800" smtClean="0">
                <a:solidFill>
                  <a:srgbClr val="000000"/>
                </a:solidFill>
              </a:rPr>
              <a:pPr/>
              <a:t>4/21/2023</a:t>
            </a:fld>
            <a:endParaRPr lang="en-US" sz="900" dirty="0"/>
          </a:p>
        </p:txBody>
      </p:sp>
      <p:sp>
        <p:nvSpPr>
          <p:cNvPr id="4" name="TextBox 3">
            <a:extLst>
              <a:ext uri="{FF2B5EF4-FFF2-40B4-BE49-F238E27FC236}">
                <a16:creationId xmlns:a16="http://schemas.microsoft.com/office/drawing/2014/main" id="{CD0CD1C5-5336-BBDD-387E-9C59948A7707}"/>
              </a:ext>
            </a:extLst>
          </p:cNvPr>
          <p:cNvSpPr txBox="1"/>
          <p:nvPr/>
        </p:nvSpPr>
        <p:spPr>
          <a:xfrm>
            <a:off x="8652116" y="6611778"/>
            <a:ext cx="491884" cy="230832"/>
          </a:xfrm>
          <a:prstGeom prst="rect">
            <a:avLst/>
          </a:prstGeom>
          <a:noFill/>
        </p:spPr>
        <p:txBody>
          <a:bodyPr wrap="square" rtlCol="0">
            <a:spAutoFit/>
          </a:bodyPr>
          <a:lstStyle/>
          <a:p>
            <a:r>
              <a:rPr lang="en-US" sz="900"/>
              <a:t>49</a:t>
            </a:r>
            <a:endParaRPr lang="en-US" sz="900" dirty="0"/>
          </a:p>
        </p:txBody>
      </p:sp>
    </p:spTree>
    <p:extLst>
      <p:ext uri="{BB962C8B-B14F-4D97-AF65-F5344CB8AC3E}">
        <p14:creationId xmlns:p14="http://schemas.microsoft.com/office/powerpoint/2010/main" val="1213547352"/>
      </p:ext>
    </p:extLst>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47C8C-318B-AD5D-AEBB-43F681F370F9}"/>
              </a:ext>
            </a:extLst>
          </p:cNvPr>
          <p:cNvSpPr>
            <a:spLocks noGrp="1"/>
          </p:cNvSpPr>
          <p:nvPr>
            <p:ph type="title"/>
          </p:nvPr>
        </p:nvSpPr>
        <p:spPr/>
        <p:txBody>
          <a:bodyPr lIns="91440" tIns="45720" rIns="91440" bIns="45720" anchor="ctr">
            <a:noAutofit/>
          </a:bodyPr>
          <a:lstStyle/>
          <a:p>
            <a:r>
              <a:rPr lang="en-US" dirty="0">
                <a:cs typeface="Arial"/>
              </a:rPr>
              <a:t>USASD In-Processing</a:t>
            </a:r>
            <a:endParaRPr lang="en-US" dirty="0"/>
          </a:p>
        </p:txBody>
      </p:sp>
      <p:sp>
        <p:nvSpPr>
          <p:cNvPr id="4" name="Slide Number Placeholder 3">
            <a:extLst>
              <a:ext uri="{FF2B5EF4-FFF2-40B4-BE49-F238E27FC236}">
                <a16:creationId xmlns:a16="http://schemas.microsoft.com/office/drawing/2014/main" id="{4A4BDFAB-B592-A651-B784-6218D8FAC2AB}"/>
              </a:ext>
            </a:extLst>
          </p:cNvPr>
          <p:cNvSpPr>
            <a:spLocks noGrp="1"/>
          </p:cNvSpPr>
          <p:nvPr>
            <p:ph type="sldNum" sz="quarter" idx="4"/>
          </p:nvPr>
        </p:nvSpPr>
        <p:spPr/>
        <p:txBody>
          <a:bodyPr/>
          <a:lstStyle/>
          <a:p>
            <a:pPr>
              <a:defRPr/>
            </a:pPr>
            <a:fld id="{AB43B251-5EF7-467D-9142-CBFA393D9068}" type="slidenum">
              <a:rPr lang="en-US"/>
              <a:pPr>
                <a:defRPr/>
              </a:pPr>
              <a:t>6</a:t>
            </a:fld>
            <a:endParaRPr lang="en-US"/>
          </a:p>
        </p:txBody>
      </p:sp>
      <p:sp>
        <p:nvSpPr>
          <p:cNvPr id="5" name="Date Placeholder 4">
            <a:extLst>
              <a:ext uri="{FF2B5EF4-FFF2-40B4-BE49-F238E27FC236}">
                <a16:creationId xmlns:a16="http://schemas.microsoft.com/office/drawing/2014/main" id="{786BB814-A722-82AD-E5C3-5E1B103C8575}"/>
              </a:ext>
            </a:extLst>
          </p:cNvPr>
          <p:cNvSpPr>
            <a:spLocks noGrp="1"/>
          </p:cNvSpPr>
          <p:nvPr>
            <p:ph type="dt" sz="half" idx="2"/>
          </p:nvPr>
        </p:nvSpPr>
        <p:spPr/>
        <p:txBody>
          <a:bodyPr/>
          <a:lstStyle/>
          <a:p>
            <a:pPr>
              <a:defRPr/>
            </a:pPr>
            <a:fld id="{11A7A2C2-BBB0-45B3-B544-5936ED9FBA98}" type="datetime1">
              <a:rPr lang="en-US" smtClean="0"/>
              <a:t>4/21/2023</a:t>
            </a:fld>
            <a:endParaRPr lang="en-US"/>
          </a:p>
        </p:txBody>
      </p:sp>
      <p:sp>
        <p:nvSpPr>
          <p:cNvPr id="6" name="TextBox 5">
            <a:extLst>
              <a:ext uri="{FF2B5EF4-FFF2-40B4-BE49-F238E27FC236}">
                <a16:creationId xmlns:a16="http://schemas.microsoft.com/office/drawing/2014/main" id="{C0C2A1D8-B19F-9E02-CE83-06D654F52786}"/>
              </a:ext>
            </a:extLst>
          </p:cNvPr>
          <p:cNvSpPr txBox="1"/>
          <p:nvPr/>
        </p:nvSpPr>
        <p:spPr>
          <a:xfrm rot="10800000" flipV="1">
            <a:off x="442965" y="918253"/>
            <a:ext cx="8106843"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ü"/>
            </a:pPr>
            <a:r>
              <a:rPr lang="en-US" sz="1400" b="1" dirty="0">
                <a:latin typeface="Arial"/>
                <a:cs typeface="Arial"/>
              </a:rPr>
              <a:t>All Students are required to use a CAC accessible computer with their Army 365 email authentication to gain access</a:t>
            </a:r>
          </a:p>
          <a:p>
            <a:endParaRPr lang="en-US" sz="1400" b="1" dirty="0">
              <a:latin typeface="Arial"/>
              <a:cs typeface="Arial"/>
            </a:endParaRPr>
          </a:p>
          <a:p>
            <a:pPr marL="285750" indent="-285750">
              <a:buFont typeface="Wingdings"/>
              <a:buChar char="ü"/>
            </a:pPr>
            <a:r>
              <a:rPr lang="en-US" sz="1400" b="1" dirty="0">
                <a:latin typeface="Arial"/>
                <a:cs typeface="Arial"/>
              </a:rPr>
              <a:t>Access SharePoint at </a:t>
            </a:r>
            <a:r>
              <a:rPr lang="en-US" sz="1400" dirty="0">
                <a:latin typeface="Arial"/>
                <a:cs typeface="Arial"/>
                <a:hlinkClick r:id="rId2"/>
              </a:rPr>
              <a:t>United States Army Student Detachment - Home (sharepoint-mil.us)</a:t>
            </a:r>
            <a:r>
              <a:rPr lang="en-US" sz="1400" dirty="0">
                <a:latin typeface="Arial"/>
                <a:cs typeface="Arial"/>
              </a:rPr>
              <a:t> </a:t>
            </a:r>
            <a:r>
              <a:rPr lang="en-US" sz="1400" b="1" dirty="0">
                <a:latin typeface="Arial"/>
                <a:cs typeface="Arial"/>
              </a:rPr>
              <a:t>and communicate through Army 365 email</a:t>
            </a:r>
            <a:endParaRPr lang="en-US" sz="1400" b="1" dirty="0">
              <a:solidFill>
                <a:srgbClr val="FF0000"/>
              </a:solidFill>
              <a:latin typeface="Arial"/>
              <a:cs typeface="Arial"/>
            </a:endParaRPr>
          </a:p>
          <a:p>
            <a:pPr marL="285750" indent="-285750">
              <a:buFont typeface="Wingdings"/>
              <a:buChar char="ü"/>
            </a:pPr>
            <a:endParaRPr lang="en-US" sz="1400" b="1" dirty="0">
              <a:solidFill>
                <a:srgbClr val="FF0000"/>
              </a:solidFill>
            </a:endParaRPr>
          </a:p>
          <a:p>
            <a:pPr marL="285750" indent="-285750">
              <a:buFont typeface="Wingdings"/>
              <a:buChar char="ü"/>
            </a:pPr>
            <a:r>
              <a:rPr lang="en-US" sz="1400" b="1" dirty="0">
                <a:latin typeface="Arial"/>
                <a:cs typeface="Arial"/>
              </a:rPr>
              <a:t>DO NOT in-process/create a file no earlier than </a:t>
            </a:r>
            <a:r>
              <a:rPr lang="en-US" sz="1400" b="1" dirty="0">
                <a:solidFill>
                  <a:srgbClr val="FF0000"/>
                </a:solidFill>
                <a:latin typeface="Arial"/>
                <a:cs typeface="Arial"/>
              </a:rPr>
              <a:t>10</a:t>
            </a:r>
            <a:r>
              <a:rPr lang="en-US" sz="1400" b="1" dirty="0">
                <a:latin typeface="Arial"/>
                <a:cs typeface="Arial"/>
              </a:rPr>
              <a:t> days before your report date</a:t>
            </a:r>
            <a:endParaRPr lang="en-US" sz="1400" b="1" dirty="0">
              <a:solidFill>
                <a:srgbClr val="000000"/>
              </a:solidFill>
            </a:endParaRPr>
          </a:p>
        </p:txBody>
      </p:sp>
      <p:pic>
        <p:nvPicPr>
          <p:cNvPr id="11" name="Picture 10" descr="Graphical user interface">
            <a:extLst>
              <a:ext uri="{FF2B5EF4-FFF2-40B4-BE49-F238E27FC236}">
                <a16:creationId xmlns:a16="http://schemas.microsoft.com/office/drawing/2014/main" id="{D435AE75-3D8E-F1B1-2859-9730B1470B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 y="2802987"/>
            <a:ext cx="7825908" cy="3796541"/>
          </a:xfrm>
          <a:prstGeom prst="rect">
            <a:avLst/>
          </a:prstGeom>
        </p:spPr>
      </p:pic>
      <p:sp>
        <p:nvSpPr>
          <p:cNvPr id="9" name="Arrow: Right 8">
            <a:extLst>
              <a:ext uri="{FF2B5EF4-FFF2-40B4-BE49-F238E27FC236}">
                <a16:creationId xmlns:a16="http://schemas.microsoft.com/office/drawing/2014/main" id="{3BC660A5-2F15-2D51-076F-B288A64D1FE0}"/>
              </a:ext>
            </a:extLst>
          </p:cNvPr>
          <p:cNvSpPr/>
          <p:nvPr/>
        </p:nvSpPr>
        <p:spPr>
          <a:xfrm>
            <a:off x="4817772" y="3536592"/>
            <a:ext cx="1543050" cy="88389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Table 11">
            <a:extLst>
              <a:ext uri="{FF2B5EF4-FFF2-40B4-BE49-F238E27FC236}">
                <a16:creationId xmlns:a16="http://schemas.microsoft.com/office/drawing/2014/main" id="{8221F5A3-9AFC-C774-499D-C9C879B8127A}"/>
              </a:ext>
            </a:extLst>
          </p:cNvPr>
          <p:cNvGraphicFramePr>
            <a:graphicFrameLocks noGrp="1"/>
          </p:cNvGraphicFramePr>
          <p:nvPr/>
        </p:nvGraphicFramePr>
        <p:xfrm>
          <a:off x="4133850" y="1854994"/>
          <a:ext cx="3625850" cy="190500"/>
        </p:xfrm>
        <a:graphic>
          <a:graphicData uri="http://schemas.openxmlformats.org/drawingml/2006/table">
            <a:tbl>
              <a:tblPr firstRow="1" firstCol="1" bandRow="1">
                <a:tableStyleId>{5C22544A-7EE6-4342-B048-85BDC9FD1C3A}</a:tableStyleId>
              </a:tblPr>
              <a:tblGrid>
                <a:gridCol w="3625850">
                  <a:extLst>
                    <a:ext uri="{9D8B030D-6E8A-4147-A177-3AD203B41FA5}">
                      <a16:colId xmlns:a16="http://schemas.microsoft.com/office/drawing/2014/main" val="3264099190"/>
                    </a:ext>
                  </a:extLst>
                </a:gridCol>
              </a:tblGrid>
              <a:tr h="190500">
                <a:tc>
                  <a:txBody>
                    <a:bodyPr/>
                    <a:lstStyle/>
                    <a:p>
                      <a:pPr marL="0" marR="0">
                        <a:spcBef>
                          <a:spcPts val="0"/>
                        </a:spcBef>
                        <a:spcAft>
                          <a:spcPts val="0"/>
                        </a:spcAft>
                      </a:pPr>
                      <a:r>
                        <a:rPr lang="en-US" sz="1000" u="sng" dirty="0">
                          <a:effectLst/>
                          <a:hlinkClick r:id="rId4"/>
                        </a:rPr>
                        <a:t>usarmy.jackson.CAC.mbx.usasd-in-processing@</a:t>
                      </a:r>
                      <a:r>
                        <a:rPr lang="en-US" sz="1000" u="sng" baseline="0" dirty="0">
                          <a:effectLst/>
                          <a:hlinkClick r:id="rId4"/>
                        </a:rPr>
                        <a:t>army</a:t>
                      </a:r>
                      <a:r>
                        <a:rPr lang="en-US" sz="1000" u="sng" dirty="0">
                          <a:effectLst/>
                          <a:hlinkClick r:id="rId4"/>
                        </a:rPr>
                        <a:t>.mil</a:t>
                      </a:r>
                      <a:endParaRPr lang="en-US" sz="10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2270301368"/>
                  </a:ext>
                </a:extLst>
              </a:tr>
            </a:tbl>
          </a:graphicData>
        </a:graphic>
      </p:graphicFrame>
    </p:spTree>
    <p:extLst>
      <p:ext uri="{BB962C8B-B14F-4D97-AF65-F5344CB8AC3E}">
        <p14:creationId xmlns:p14="http://schemas.microsoft.com/office/powerpoint/2010/main" val="1632667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B2049-FCC5-593B-FF52-C1016365FA28}"/>
              </a:ext>
            </a:extLst>
          </p:cNvPr>
          <p:cNvSpPr>
            <a:spLocks noGrp="1"/>
          </p:cNvSpPr>
          <p:nvPr>
            <p:ph type="title"/>
          </p:nvPr>
        </p:nvSpPr>
        <p:spPr/>
        <p:txBody>
          <a:bodyPr lIns="91440" tIns="45720" rIns="91440" bIns="45720" anchor="ctr">
            <a:noAutofit/>
          </a:bodyPr>
          <a:lstStyle/>
          <a:p>
            <a:r>
              <a:rPr lang="en-US" dirty="0">
                <a:cs typeface="Arial"/>
              </a:rPr>
              <a:t>USASD In-Processing</a:t>
            </a:r>
            <a:endParaRPr lang="en-US" dirty="0"/>
          </a:p>
        </p:txBody>
      </p:sp>
      <p:sp>
        <p:nvSpPr>
          <p:cNvPr id="4" name="Slide Number Placeholder 3">
            <a:extLst>
              <a:ext uri="{FF2B5EF4-FFF2-40B4-BE49-F238E27FC236}">
                <a16:creationId xmlns:a16="http://schemas.microsoft.com/office/drawing/2014/main" id="{9465E682-7524-FF84-2105-DDBDF80A14D9}"/>
              </a:ext>
            </a:extLst>
          </p:cNvPr>
          <p:cNvSpPr>
            <a:spLocks noGrp="1"/>
          </p:cNvSpPr>
          <p:nvPr>
            <p:ph type="sldNum" sz="quarter" idx="4"/>
          </p:nvPr>
        </p:nvSpPr>
        <p:spPr/>
        <p:txBody>
          <a:bodyPr/>
          <a:lstStyle/>
          <a:p>
            <a:pPr>
              <a:defRPr/>
            </a:pPr>
            <a:fld id="{AB43B251-5EF7-467D-9142-CBFA393D9068}" type="slidenum">
              <a:rPr lang="en-US"/>
              <a:pPr>
                <a:defRPr/>
              </a:pPr>
              <a:t>7</a:t>
            </a:fld>
            <a:endParaRPr lang="en-US"/>
          </a:p>
        </p:txBody>
      </p:sp>
      <p:sp>
        <p:nvSpPr>
          <p:cNvPr id="5" name="Date Placeholder 4">
            <a:extLst>
              <a:ext uri="{FF2B5EF4-FFF2-40B4-BE49-F238E27FC236}">
                <a16:creationId xmlns:a16="http://schemas.microsoft.com/office/drawing/2014/main" id="{930087B1-1FC2-36CA-7CAB-9C8250C884AB}"/>
              </a:ext>
            </a:extLst>
          </p:cNvPr>
          <p:cNvSpPr>
            <a:spLocks noGrp="1"/>
          </p:cNvSpPr>
          <p:nvPr>
            <p:ph type="dt" sz="half" idx="2"/>
          </p:nvPr>
        </p:nvSpPr>
        <p:spPr/>
        <p:txBody>
          <a:bodyPr/>
          <a:lstStyle/>
          <a:p>
            <a:pPr>
              <a:defRPr/>
            </a:pPr>
            <a:fld id="{11A7A2C2-BBB0-45B3-B544-5936ED9FBA98}" type="datetime1">
              <a:rPr lang="en-US" smtClean="0"/>
              <a:t>4/21/2023</a:t>
            </a:fld>
            <a:endParaRPr lang="en-US" dirty="0"/>
          </a:p>
        </p:txBody>
      </p:sp>
      <p:sp>
        <p:nvSpPr>
          <p:cNvPr id="7" name="TextBox 6">
            <a:extLst>
              <a:ext uri="{FF2B5EF4-FFF2-40B4-BE49-F238E27FC236}">
                <a16:creationId xmlns:a16="http://schemas.microsoft.com/office/drawing/2014/main" id="{40A0B51D-1806-B38D-0F90-BC3E2D4417E9}"/>
              </a:ext>
            </a:extLst>
          </p:cNvPr>
          <p:cNvSpPr txBox="1"/>
          <p:nvPr/>
        </p:nvSpPr>
        <p:spPr>
          <a:xfrm>
            <a:off x="106262" y="1010049"/>
            <a:ext cx="901337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latin typeface="Arial"/>
                <a:cs typeface="Arial"/>
              </a:rPr>
              <a:t>On the Home Page "click" the In-Processing tile and scroll down until you find the Student Data Form.</a:t>
            </a:r>
            <a:endParaRPr lang="en-US" sz="2000" dirty="0"/>
          </a:p>
        </p:txBody>
      </p:sp>
      <p:pic>
        <p:nvPicPr>
          <p:cNvPr id="10" name="Content Placeholder 9" descr="Graphical user interface, text">
            <a:extLst>
              <a:ext uri="{FF2B5EF4-FFF2-40B4-BE49-F238E27FC236}">
                <a16:creationId xmlns:a16="http://schemas.microsoft.com/office/drawing/2014/main" id="{9996982B-5C05-7217-E4AD-0A77A12A1D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98649"/>
            <a:ext cx="8229600" cy="4429345"/>
          </a:xfrm>
        </p:spPr>
      </p:pic>
      <p:sp>
        <p:nvSpPr>
          <p:cNvPr id="3" name="Arrow: Right 2">
            <a:extLst>
              <a:ext uri="{FF2B5EF4-FFF2-40B4-BE49-F238E27FC236}">
                <a16:creationId xmlns:a16="http://schemas.microsoft.com/office/drawing/2014/main" id="{41551435-5F3F-581D-27AF-06BC19E1E97C}"/>
              </a:ext>
            </a:extLst>
          </p:cNvPr>
          <p:cNvSpPr/>
          <p:nvPr/>
        </p:nvSpPr>
        <p:spPr>
          <a:xfrm>
            <a:off x="1416050" y="4743450"/>
            <a:ext cx="1543050" cy="88389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7555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B2049-FCC5-593B-FF52-C1016365FA28}"/>
              </a:ext>
            </a:extLst>
          </p:cNvPr>
          <p:cNvSpPr>
            <a:spLocks noGrp="1"/>
          </p:cNvSpPr>
          <p:nvPr>
            <p:ph type="title"/>
          </p:nvPr>
        </p:nvSpPr>
        <p:spPr/>
        <p:txBody>
          <a:bodyPr lIns="91440" tIns="45720" rIns="91440" bIns="45720" anchor="ctr">
            <a:noAutofit/>
          </a:bodyPr>
          <a:lstStyle/>
          <a:p>
            <a:r>
              <a:rPr lang="en-US" dirty="0">
                <a:cs typeface="Arial"/>
              </a:rPr>
              <a:t>USASD In-Processing</a:t>
            </a:r>
            <a:endParaRPr lang="en-US" b="1" dirty="0"/>
          </a:p>
        </p:txBody>
      </p:sp>
      <p:sp>
        <p:nvSpPr>
          <p:cNvPr id="4" name="Slide Number Placeholder 3">
            <a:extLst>
              <a:ext uri="{FF2B5EF4-FFF2-40B4-BE49-F238E27FC236}">
                <a16:creationId xmlns:a16="http://schemas.microsoft.com/office/drawing/2014/main" id="{9465E682-7524-FF84-2105-DDBDF80A14D9}"/>
              </a:ext>
            </a:extLst>
          </p:cNvPr>
          <p:cNvSpPr>
            <a:spLocks noGrp="1"/>
          </p:cNvSpPr>
          <p:nvPr>
            <p:ph type="sldNum" sz="quarter" idx="4"/>
          </p:nvPr>
        </p:nvSpPr>
        <p:spPr/>
        <p:txBody>
          <a:bodyPr/>
          <a:lstStyle/>
          <a:p>
            <a:pPr>
              <a:defRPr/>
            </a:pPr>
            <a:fld id="{AB43B251-5EF7-467D-9142-CBFA393D9068}" type="slidenum">
              <a:rPr lang="en-US" sz="900"/>
              <a:pPr>
                <a:defRPr/>
              </a:pPr>
              <a:t>8</a:t>
            </a:fld>
            <a:endParaRPr lang="en-US" sz="900"/>
          </a:p>
        </p:txBody>
      </p:sp>
      <p:sp>
        <p:nvSpPr>
          <p:cNvPr id="5" name="Date Placeholder 4">
            <a:extLst>
              <a:ext uri="{FF2B5EF4-FFF2-40B4-BE49-F238E27FC236}">
                <a16:creationId xmlns:a16="http://schemas.microsoft.com/office/drawing/2014/main" id="{930087B1-1FC2-36CA-7CAB-9C8250C884AB}"/>
              </a:ext>
            </a:extLst>
          </p:cNvPr>
          <p:cNvSpPr>
            <a:spLocks noGrp="1"/>
          </p:cNvSpPr>
          <p:nvPr>
            <p:ph type="dt" sz="half" idx="2"/>
          </p:nvPr>
        </p:nvSpPr>
        <p:spPr/>
        <p:txBody>
          <a:bodyPr/>
          <a:lstStyle/>
          <a:p>
            <a:pPr>
              <a:defRPr/>
            </a:pPr>
            <a:fld id="{11A7A2C2-BBB0-45B3-B544-5936ED9FBA98}" type="datetime1">
              <a:rPr lang="en-US" smtClean="0"/>
              <a:t>4/21/2023</a:t>
            </a:fld>
            <a:endParaRPr lang="en-US" dirty="0"/>
          </a:p>
        </p:txBody>
      </p:sp>
      <p:sp>
        <p:nvSpPr>
          <p:cNvPr id="7" name="TextBox 6">
            <a:extLst>
              <a:ext uri="{FF2B5EF4-FFF2-40B4-BE49-F238E27FC236}">
                <a16:creationId xmlns:a16="http://schemas.microsoft.com/office/drawing/2014/main" id="{40A0B51D-1806-B38D-0F90-BC3E2D4417E9}"/>
              </a:ext>
            </a:extLst>
          </p:cNvPr>
          <p:cNvSpPr txBox="1"/>
          <p:nvPr/>
        </p:nvSpPr>
        <p:spPr>
          <a:xfrm>
            <a:off x="65315" y="939236"/>
            <a:ext cx="901337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latin typeface="Arial"/>
                <a:cs typeface="Arial"/>
              </a:rPr>
              <a:t>On the Student Data Form, "click" on NEW and fill in all information and upload your documents.</a:t>
            </a:r>
            <a:endParaRPr lang="en-US" sz="2000" dirty="0"/>
          </a:p>
        </p:txBody>
      </p:sp>
      <p:pic>
        <p:nvPicPr>
          <p:cNvPr id="9" name="Content Placeholder 8">
            <a:extLst>
              <a:ext uri="{FF2B5EF4-FFF2-40B4-BE49-F238E27FC236}">
                <a16:creationId xmlns:a16="http://schemas.microsoft.com/office/drawing/2014/main" id="{19C77B47-9FEF-2DAC-F734-4FAB6E62A4E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855" r="21261"/>
          <a:stretch/>
        </p:blipFill>
        <p:spPr>
          <a:xfrm>
            <a:off x="1968500" y="2716684"/>
            <a:ext cx="5810250" cy="1777189"/>
          </a:xfrm>
        </p:spPr>
      </p:pic>
      <p:sp>
        <p:nvSpPr>
          <p:cNvPr id="12" name="Arrow: Right 11">
            <a:extLst>
              <a:ext uri="{FF2B5EF4-FFF2-40B4-BE49-F238E27FC236}">
                <a16:creationId xmlns:a16="http://schemas.microsoft.com/office/drawing/2014/main" id="{B1E3468B-FEAF-61A5-E3F0-2467E080F1BB}"/>
              </a:ext>
            </a:extLst>
          </p:cNvPr>
          <p:cNvSpPr/>
          <p:nvPr/>
        </p:nvSpPr>
        <p:spPr>
          <a:xfrm>
            <a:off x="590550" y="3228754"/>
            <a:ext cx="1543050" cy="88389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16CFE941-185B-3067-A8C2-3198EE563D2D}"/>
              </a:ext>
            </a:extLst>
          </p:cNvPr>
          <p:cNvSpPr/>
          <p:nvPr/>
        </p:nvSpPr>
        <p:spPr>
          <a:xfrm>
            <a:off x="2184400" y="3429000"/>
            <a:ext cx="228600" cy="41275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264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a:rPr>
              <a:t>USASD In-Processing</a:t>
            </a:r>
            <a:endParaRPr lang="en-US" dirty="0"/>
          </a:p>
        </p:txBody>
      </p:sp>
      <p:sp>
        <p:nvSpPr>
          <p:cNvPr id="3" name="Content Placeholder 2"/>
          <p:cNvSpPr>
            <a:spLocks noGrp="1"/>
          </p:cNvSpPr>
          <p:nvPr>
            <p:ph idx="1"/>
          </p:nvPr>
        </p:nvSpPr>
        <p:spPr/>
        <p:txBody>
          <a:bodyPr lIns="91440" tIns="45720" rIns="91440" bIns="45720" anchor="t">
            <a:normAutofit/>
          </a:bodyPr>
          <a:lstStyle/>
          <a:p>
            <a:pPr>
              <a:buFont typeface="Wingdings" panose="05000000000000000000" pitchFamily="2" charset="2"/>
              <a:buChar char="q"/>
            </a:pPr>
            <a:endParaRPr lang="en-US" sz="1600" dirty="0"/>
          </a:p>
          <a:p>
            <a:pPr>
              <a:buFont typeface="Wingdings" panose="05000000000000000000" pitchFamily="2" charset="2"/>
              <a:buChar char="q"/>
            </a:pPr>
            <a:r>
              <a:rPr lang="en-US" sz="1600" dirty="0"/>
              <a:t>Soldiers will report by submitting their complete HR and finance documents via SharePoint.  </a:t>
            </a:r>
            <a:r>
              <a:rPr lang="en-US" sz="1600" b="1" u="sng" dirty="0">
                <a:solidFill>
                  <a:srgbClr val="FF0000"/>
                </a:solidFill>
              </a:rPr>
              <a:t>Scan your HR and finance documents into PDFs </a:t>
            </a:r>
            <a:r>
              <a:rPr lang="en-US" sz="2000" b="1" u="sng" dirty="0">
                <a:solidFill>
                  <a:srgbClr val="FF0000"/>
                </a:solidFill>
              </a:rPr>
              <a:t>BEFORE</a:t>
            </a:r>
            <a:r>
              <a:rPr lang="en-US" sz="1600" b="1" u="sng" dirty="0">
                <a:solidFill>
                  <a:srgbClr val="FF0000"/>
                </a:solidFill>
              </a:rPr>
              <a:t> logging into SharePoint.</a:t>
            </a:r>
            <a:r>
              <a:rPr lang="en-US" sz="1600" dirty="0"/>
              <a:t> Ensure your absence request is submitted in IPPS-A according to the instructions provided in this document. If your In-Processing packet is not received, a notice will be sent to you by Army 365 email concerning your </a:t>
            </a:r>
            <a:r>
              <a:rPr lang="en-US" sz="1600" dirty="0">
                <a:solidFill>
                  <a:srgbClr val="FF0000"/>
                </a:solidFill>
              </a:rPr>
              <a:t>Failure to Report</a:t>
            </a:r>
            <a:r>
              <a:rPr lang="en-US" sz="1600" dirty="0"/>
              <a:t> and risk of pay suspension</a:t>
            </a:r>
            <a:endParaRPr lang="en-US" sz="1600" dirty="0">
              <a:cs typeface="Arial"/>
            </a:endParaRPr>
          </a:p>
          <a:p>
            <a:pPr marL="0" indent="0">
              <a:buNone/>
            </a:pPr>
            <a:endParaRPr lang="en-US" sz="1600" dirty="0"/>
          </a:p>
          <a:p>
            <a:pPr>
              <a:buFont typeface="Wingdings" panose="05000000000000000000" pitchFamily="2" charset="2"/>
              <a:buChar char="q"/>
            </a:pPr>
            <a:r>
              <a:rPr lang="en-US" sz="1600" dirty="0"/>
              <a:t>See the below checklist for documents required for HR and Finance In-Processing. </a:t>
            </a:r>
            <a:r>
              <a:rPr lang="en-US" sz="1600" b="1" dirty="0"/>
              <a:t>Include all documents to prevent delays in your arrival to USASD</a:t>
            </a:r>
            <a:endParaRPr lang="en-US" sz="1600" b="1" dirty="0">
              <a:cs typeface="Arial"/>
            </a:endParaRPr>
          </a:p>
          <a:p>
            <a:pPr marL="0" indent="0">
              <a:buNone/>
            </a:pPr>
            <a:endParaRPr lang="en-US" sz="1600" dirty="0"/>
          </a:p>
          <a:p>
            <a:pPr>
              <a:buFont typeface="Wingdings" panose="05000000000000000000" pitchFamily="2" charset="2"/>
              <a:buChar char="q"/>
            </a:pPr>
            <a:r>
              <a:rPr lang="en-US" sz="1600" u="sng" dirty="0">
                <a:solidFill>
                  <a:srgbClr val="00B0F0"/>
                </a:solidFill>
                <a:hlinkClick r:id="rId2">
                  <a:extLst>
                    <a:ext uri="{A12FA001-AC4F-418D-AE19-62706E023703}">
                      <ahyp:hlinkClr xmlns:ahyp="http://schemas.microsoft.com/office/drawing/2018/hyperlinkcolor" val="tx"/>
                    </a:ext>
                  </a:extLst>
                </a:hlinkClick>
              </a:rPr>
              <a:t>H</a:t>
            </a:r>
            <a:r>
              <a:rPr lang="en-US" sz="1600" u="sng" dirty="0">
                <a:solidFill>
                  <a:srgbClr val="00B0F0"/>
                </a:solidFill>
                <a:hlinkClick r:id="rId2">
                  <a:extLst>
                    <a:ext uri="{A12FA001-AC4F-418D-AE19-62706E023703}">
                      <ahyp:hlinkClr xmlns:ahyp="http://schemas.microsoft.com/office/drawing/2018/hyperlinkcolor" val="tx"/>
                    </a:ext>
                  </a:extLst>
                </a:hlinkClick>
              </a:rPr>
              <a:t>uman Resources</a:t>
            </a:r>
            <a:r>
              <a:rPr lang="en-US" sz="1600" u="sng" dirty="0">
                <a:solidFill>
                  <a:srgbClr val="00B0F0"/>
                </a:solidFill>
                <a:hlinkClick r:id="rId2">
                  <a:extLst>
                    <a:ext uri="{A12FA001-AC4F-418D-AE19-62706E023703}">
                      <ahyp:hlinkClr xmlns:ahyp="http://schemas.microsoft.com/office/drawing/2018/hyperlinkcolor" val="tx"/>
                    </a:ext>
                  </a:extLst>
                </a:hlinkClick>
              </a:rPr>
              <a:t> </a:t>
            </a:r>
            <a:r>
              <a:rPr lang="en-US" sz="1600" u="sng" dirty="0" err="1">
                <a:solidFill>
                  <a:srgbClr val="00B0F0"/>
                </a:solidFill>
                <a:hlinkClick r:id="rId2">
                  <a:extLst>
                    <a:ext uri="{A12FA001-AC4F-418D-AE19-62706E023703}">
                      <ahyp:hlinkClr xmlns:ahyp="http://schemas.microsoft.com/office/drawing/2018/hyperlinkcolor" val="tx"/>
                    </a:ext>
                  </a:extLst>
                </a:hlinkClick>
              </a:rPr>
              <a:t>In-processing</a:t>
            </a:r>
            <a:r>
              <a:rPr lang="en-US" sz="1600" u="sng" dirty="0">
                <a:solidFill>
                  <a:srgbClr val="00B0F0"/>
                </a:solidFill>
              </a:rPr>
              <a:t> Checklist</a:t>
            </a:r>
            <a:endParaRPr lang="en-US" sz="1600" dirty="0">
              <a:solidFill>
                <a:srgbClr val="000000"/>
              </a:solidFill>
              <a:cs typeface="Arial"/>
            </a:endParaRPr>
          </a:p>
          <a:p>
            <a:pPr marL="0" indent="0">
              <a:buNone/>
            </a:pPr>
            <a:endParaRPr lang="en-US" sz="1600" u="sng" dirty="0">
              <a:solidFill>
                <a:srgbClr val="00B0F0"/>
              </a:solidFill>
              <a:cs typeface="Arial"/>
            </a:endParaRPr>
          </a:p>
          <a:p>
            <a:pPr>
              <a:buFont typeface="Wingdings" panose="05000000000000000000" pitchFamily="2" charset="2"/>
              <a:buChar char="q"/>
            </a:pPr>
            <a:r>
              <a:rPr lang="en-US" sz="1600" dirty="0">
                <a:solidFill>
                  <a:srgbClr val="FF0000"/>
                </a:solidFill>
              </a:rPr>
              <a:t>Do not submit photographs of your documents. </a:t>
            </a:r>
            <a:r>
              <a:rPr lang="en-US" sz="1600" dirty="0"/>
              <a:t>Submit documents in </a:t>
            </a:r>
            <a:r>
              <a:rPr lang="en-US" sz="1600" dirty="0">
                <a:solidFill>
                  <a:srgbClr val="FF0000"/>
                </a:solidFill>
              </a:rPr>
              <a:t>PDF </a:t>
            </a:r>
            <a:r>
              <a:rPr lang="en-US" sz="1600" dirty="0"/>
              <a:t>format in order</a:t>
            </a:r>
            <a:r>
              <a:rPr lang="en-US" sz="1600" dirty="0">
                <a:solidFill>
                  <a:srgbClr val="FF0000"/>
                </a:solidFill>
              </a:rPr>
              <a:t> </a:t>
            </a:r>
            <a:r>
              <a:rPr lang="en-US" sz="1600" dirty="0"/>
              <a:t>to prevent delays in receiving your entitlements</a:t>
            </a:r>
            <a:endParaRPr lang="en-US" sz="1600" dirty="0">
              <a:cs typeface="Arial"/>
            </a:endParaRPr>
          </a:p>
          <a:p>
            <a:endParaRPr lang="en-US" sz="1600" dirty="0"/>
          </a:p>
        </p:txBody>
      </p:sp>
      <p:sp>
        <p:nvSpPr>
          <p:cNvPr id="4" name="Slide Number Placeholder 3"/>
          <p:cNvSpPr>
            <a:spLocks noGrp="1"/>
          </p:cNvSpPr>
          <p:nvPr>
            <p:ph type="sldNum" sz="quarter" idx="4"/>
          </p:nvPr>
        </p:nvSpPr>
        <p:spPr/>
        <p:txBody>
          <a:bodyPr/>
          <a:lstStyle/>
          <a:p>
            <a:pPr>
              <a:defRPr/>
            </a:pPr>
            <a:fld id="{AB43B251-5EF7-467D-9142-CBFA393D9068}" type="slidenum">
              <a:rPr lang="en-US" dirty="0" smtClean="0">
                <a:solidFill>
                  <a:srgbClr val="000000"/>
                </a:solidFill>
              </a:rPr>
              <a:pPr>
                <a:defRPr/>
              </a:pPr>
              <a:t>9</a:t>
            </a:fld>
            <a:endParaRPr lang="en-US">
              <a:solidFill>
                <a:srgbClr val="000000"/>
              </a:solidFill>
            </a:endParaRPr>
          </a:p>
        </p:txBody>
      </p:sp>
      <p:sp>
        <p:nvSpPr>
          <p:cNvPr id="6" name="Date Placeholder 4"/>
          <p:cNvSpPr>
            <a:spLocks noGrp="1"/>
          </p:cNvSpPr>
          <p:nvPr>
            <p:ph type="dt" sz="half" idx="2"/>
          </p:nvPr>
        </p:nvSpPr>
        <p:spPr>
          <a:xfrm>
            <a:off x="0" y="6610350"/>
            <a:ext cx="2133600" cy="247650"/>
          </a:xfrm>
        </p:spPr>
        <p:txBody>
          <a:bodyPr/>
          <a:lstStyle/>
          <a:p>
            <a:pPr>
              <a:defRPr/>
            </a:pPr>
            <a:fld id="{11A7A2C2-BBB0-45B3-B544-5936ED9FBA98}" type="datetime1">
              <a:rPr lang="en-US" smtClean="0">
                <a:solidFill>
                  <a:srgbClr val="000000"/>
                </a:solidFill>
              </a:rPr>
              <a:pPr>
                <a:defRPr/>
              </a:pPr>
              <a:t>4/21/2023</a:t>
            </a:fld>
            <a:endParaRPr lang="en-US" dirty="0">
              <a:solidFill>
                <a:srgbClr val="000000"/>
              </a:solidFill>
            </a:endParaRPr>
          </a:p>
        </p:txBody>
      </p:sp>
    </p:spTree>
    <p:extLst>
      <p:ext uri="{BB962C8B-B14F-4D97-AF65-F5344CB8AC3E}">
        <p14:creationId xmlns:p14="http://schemas.microsoft.com/office/powerpoint/2010/main" val="124413602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TaxCatchAll xmlns="54a515c4-63be-493a-8b84-82a7539a1da1" xsi:nil="true"/>
    <lcf76f155ced4ddcb4097134ff3c332f xmlns="21c1ef8c-4ad5-41a0-8cf9-8a30168bd6f5">
      <Terms xmlns="http://schemas.microsoft.com/office/infopath/2007/PartnerControls"/>
    </lcf76f155ced4ddcb4097134ff3c332f>
    <Remarks xmlns="21c1ef8c-4ad5-41a0-8cf9-8a30168bd6f5">Memo not IAW AR 25-50</Remarks>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2AC7E3EE8775B438FC3275DB968DD93" ma:contentTypeVersion="17" ma:contentTypeDescription="Create a new document." ma:contentTypeScope="" ma:versionID="134008cbdd91cef44232ee340a823419">
  <xsd:schema xmlns:xsd="http://www.w3.org/2001/XMLSchema" xmlns:xs="http://www.w3.org/2001/XMLSchema" xmlns:p="http://schemas.microsoft.com/office/2006/metadata/properties" xmlns:ns1="http://schemas.microsoft.com/sharepoint/v3" xmlns:ns2="21c1ef8c-4ad5-41a0-8cf9-8a30168bd6f5" xmlns:ns3="54a515c4-63be-493a-8b84-82a7539a1da1" targetNamespace="http://schemas.microsoft.com/office/2006/metadata/properties" ma:root="true" ma:fieldsID="d68c5af5aa59906dad95d48bf620f6fb" ns1:_="" ns2:_="" ns3:_="">
    <xsd:import namespace="http://schemas.microsoft.com/sharepoint/v3"/>
    <xsd:import namespace="21c1ef8c-4ad5-41a0-8cf9-8a30168bd6f5"/>
    <xsd:import namespace="54a515c4-63be-493a-8b84-82a7539a1da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lcf76f155ced4ddcb4097134ff3c332f" minOccurs="0"/>
                <xsd:element ref="ns3:TaxCatchAll" minOccurs="0"/>
                <xsd:element ref="ns2:MediaLengthInSeconds" minOccurs="0"/>
                <xsd:element ref="ns2:Remarks" minOccurs="0"/>
                <xsd:element ref="ns3:SharedWithUsers"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c1ef8c-4ad5-41a0-8cf9-8a30168bd6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LengthInSeconds" ma:index="19" nillable="true" ma:displayName="MediaLengthInSeconds" ma:hidden="true" ma:internalName="MediaLengthInSeconds" ma:readOnly="true">
      <xsd:simpleType>
        <xsd:restriction base="dms:Unknown"/>
      </xsd:simpleType>
    </xsd:element>
    <xsd:element name="Remarks" ma:index="20" nillable="true" ma:displayName="Remarks" ma:default="Memo not IAW AR 25-50" ma:description="Remarks" ma:format="Dropdown" ma:internalName="Remark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a515c4-63be-493a-8b84-82a7539a1da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f12ee79-7ddd-41de-b9e2-1bd727a7314f}" ma:internalName="TaxCatchAll" ma:showField="CatchAllData" ma:web="54a515c4-63be-493a-8b84-82a7539a1da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B8A85F-A4D1-4BA1-A129-1EE06329B750}">
  <ds:schemaRefs>
    <ds:schemaRef ds:uri="http://schemas.openxmlformats.org/package/2006/metadata/core-properties"/>
    <ds:schemaRef ds:uri="http://purl.org/dc/terms/"/>
    <ds:schemaRef ds:uri="http://www.w3.org/XML/1998/namespace"/>
    <ds:schemaRef ds:uri="http://purl.org/dc/elements/1.1/"/>
    <ds:schemaRef ds:uri="http://schemas.microsoft.com/office/2006/documentManagement/types"/>
    <ds:schemaRef ds:uri="http://schemas.microsoft.com/office/2006/metadata/properties"/>
    <ds:schemaRef ds:uri="54a515c4-63be-493a-8b84-82a7539a1da1"/>
    <ds:schemaRef ds:uri="http://schemas.microsoft.com/office/infopath/2007/PartnerControls"/>
    <ds:schemaRef ds:uri="21c1ef8c-4ad5-41a0-8cf9-8a30168bd6f5"/>
    <ds:schemaRef ds:uri="http://purl.org/dc/dcmitype/"/>
    <ds:schemaRef ds:uri="http://schemas.microsoft.com/sharepoint/v3"/>
  </ds:schemaRefs>
</ds:datastoreItem>
</file>

<file path=customXml/itemProps2.xml><?xml version="1.0" encoding="utf-8"?>
<ds:datastoreItem xmlns:ds="http://schemas.openxmlformats.org/officeDocument/2006/customXml" ds:itemID="{5260C86C-9990-4579-A2F0-D5DC7BA11CD8}">
  <ds:schemaRefs>
    <ds:schemaRef ds:uri="http://schemas.microsoft.com/sharepoint/v3/contenttype/forms"/>
  </ds:schemaRefs>
</ds:datastoreItem>
</file>

<file path=customXml/itemProps3.xml><?xml version="1.0" encoding="utf-8"?>
<ds:datastoreItem xmlns:ds="http://schemas.openxmlformats.org/officeDocument/2006/customXml" ds:itemID="{21546033-4997-48E9-AF61-95CE657ED6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1c1ef8c-4ad5-41a0-8cf9-8a30168bd6f5"/>
    <ds:schemaRef ds:uri="54a515c4-63be-493a-8b84-82a7539a1d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229</TotalTime>
  <Words>5054</Words>
  <Application>Microsoft Office PowerPoint</Application>
  <PresentationFormat>On-screen Show (4:3)</PresentationFormat>
  <Paragraphs>759</Paragraphs>
  <Slides>50</Slides>
  <Notes>27</Notes>
  <HiddenSlides>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8" baseType="lpstr">
      <vt:lpstr> Arial</vt:lpstr>
      <vt:lpstr>Arial</vt:lpstr>
      <vt:lpstr>Arial </vt:lpstr>
      <vt:lpstr>Calibri</vt:lpstr>
      <vt:lpstr>Times New Roman</vt:lpstr>
      <vt:lpstr>Wingdings</vt:lpstr>
      <vt:lpstr>Default Design</vt:lpstr>
      <vt:lpstr>Acrobat Document</vt:lpstr>
      <vt:lpstr>PowerPoint Presentation</vt:lpstr>
      <vt:lpstr>PowerPoint Presentation</vt:lpstr>
      <vt:lpstr>USASD  TDA</vt:lpstr>
      <vt:lpstr>PowerPoint Presentation</vt:lpstr>
      <vt:lpstr>PowerPoint Presentation</vt:lpstr>
      <vt:lpstr>USASD In-Processing</vt:lpstr>
      <vt:lpstr>USASD In-Processing</vt:lpstr>
      <vt:lpstr>USASD In-Processing</vt:lpstr>
      <vt:lpstr>USASD In-Processing</vt:lpstr>
      <vt:lpstr>USASD In-Processing</vt:lpstr>
      <vt:lpstr>USASD In-Processing</vt:lpstr>
      <vt:lpstr>PowerPoint Presentation</vt:lpstr>
      <vt:lpstr>Absence Request  .</vt:lpstr>
      <vt:lpstr>Parental Absence Request  .</vt:lpstr>
      <vt:lpstr>Parental Absence Request</vt:lpstr>
      <vt:lpstr>Absence Request  .</vt:lpstr>
      <vt:lpstr>Absence Request</vt:lpstr>
      <vt:lpstr>Absence Request</vt:lpstr>
      <vt:lpstr>Absence Request (without House Hunting Absence)</vt:lpstr>
      <vt:lpstr>Absence Request (without House Hunting Absence)</vt:lpstr>
      <vt:lpstr>Absence Request (with House Hunting Absence)</vt:lpstr>
      <vt:lpstr>Absence Request (with House Hunting Absence)</vt:lpstr>
      <vt:lpstr>Absence Request (with House Hunting Absence)</vt:lpstr>
      <vt:lpstr>Absence Request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CONUS Checklist</vt:lpstr>
      <vt:lpstr>CONUS Checklist</vt:lpstr>
      <vt:lpstr>OCONUS Checklist</vt:lpstr>
      <vt:lpstr>OCONUS Checklist  .</vt:lpstr>
      <vt:lpstr>OCONUS Checklist  .</vt:lpstr>
      <vt:lpstr>OCONUS Checklist</vt:lpstr>
      <vt:lpstr>OCONUS Checklist</vt:lpstr>
      <vt:lpstr>OCONUS Checklist</vt:lpstr>
      <vt:lpstr>OCONUS Checklist</vt:lpstr>
      <vt:lpstr>OCONUS Checklist</vt:lpstr>
      <vt:lpstr>OCONUS Checklist</vt:lpstr>
      <vt:lpstr>OCONUS Checklist</vt:lpstr>
      <vt:lpstr>Out-Processing</vt:lpstr>
      <vt:lpstr>PowerPoint Presentation</vt:lpstr>
      <vt:lpstr>HR Essential Personnel Services</vt:lpstr>
      <vt:lpstr>HR Essential Personnel Services</vt:lpstr>
      <vt:lpstr>HR Essential Personnel Services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USASD Structure Project</dc:title>
  <dc:creator>Peach, Alejandra D CPT</dc:creator>
  <cp:lastModifiedBy>Alfredo</cp:lastModifiedBy>
  <cp:revision>296</cp:revision>
  <cp:lastPrinted>2021-04-20T13:29:19Z</cp:lastPrinted>
  <dcterms:created xsi:type="dcterms:W3CDTF">2007-07-24T17:31:55Z</dcterms:created>
  <dcterms:modified xsi:type="dcterms:W3CDTF">2023-04-21T20:40:45Z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000800384c000000000001023620</vt:lpwstr>
  </property>
  <property fmtid="{D5CDD505-2E9C-101B-9397-08002B2CF9AE}" pid="3" name="ContentTypeId">
    <vt:lpwstr>0x01010092AC7E3EE8775B438FC3275DB968DD93</vt:lpwstr>
  </property>
  <property fmtid="{D5CDD505-2E9C-101B-9397-08002B2CF9AE}" pid="4" name="MediaServiceImageTags">
    <vt:lpwstr/>
  </property>
</Properties>
</file>